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5"/>
  </p:notesMasterIdLst>
  <p:sldIdLst>
    <p:sldId id="256" r:id="rId2"/>
    <p:sldId id="296" r:id="rId3"/>
    <p:sldId id="257" r:id="rId4"/>
    <p:sldId id="258" r:id="rId5"/>
    <p:sldId id="259" r:id="rId6"/>
    <p:sldId id="260" r:id="rId7"/>
    <p:sldId id="261" r:id="rId8"/>
    <p:sldId id="262" r:id="rId9"/>
    <p:sldId id="263" r:id="rId10"/>
    <p:sldId id="265" r:id="rId11"/>
    <p:sldId id="266" r:id="rId12"/>
    <p:sldId id="267" r:id="rId13"/>
    <p:sldId id="268" r:id="rId14"/>
    <p:sldId id="297" r:id="rId15"/>
    <p:sldId id="270"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310" r:id="rId29"/>
    <p:sldId id="311" r:id="rId30"/>
    <p:sldId id="312" r:id="rId31"/>
    <p:sldId id="272" r:id="rId32"/>
    <p:sldId id="273" r:id="rId33"/>
    <p:sldId id="274" r:id="rId34"/>
    <p:sldId id="275" r:id="rId35"/>
    <p:sldId id="276" r:id="rId36"/>
    <p:sldId id="277" r:id="rId37"/>
    <p:sldId id="278" r:id="rId38"/>
    <p:sldId id="313" r:id="rId39"/>
    <p:sldId id="314" r:id="rId40"/>
    <p:sldId id="279" r:id="rId41"/>
    <p:sldId id="280" r:id="rId42"/>
    <p:sldId id="315" r:id="rId43"/>
    <p:sldId id="289" r:id="rId44"/>
  </p:sldIdLst>
  <p:sldSz cx="9144000" cy="5143500" type="screen16x9"/>
  <p:notesSz cx="6858000" cy="9144000"/>
  <p:embeddedFontLst>
    <p:embeddedFont>
      <p:font typeface="Bebas Neue" panose="020B0606020202050201" pitchFamily="34" charset="0"/>
      <p:regular r:id="rId46"/>
    </p:embeddedFont>
    <p:embeddedFont>
      <p:font typeface="Calibri" panose="020F0502020204030204" pitchFamily="34" charset="0"/>
      <p:regular r:id="rId47"/>
      <p:bold r:id="rId48"/>
      <p:italic r:id="rId49"/>
      <p:boldItalic r:id="rId50"/>
    </p:embeddedFont>
    <p:embeddedFont>
      <p:font typeface="Days One" panose="020B0604020202020204" charset="0"/>
      <p:regular r:id="rId51"/>
    </p:embeddedFont>
    <p:embeddedFont>
      <p:font typeface="Helvetica Neue" panose="020B0604020202020204" charset="0"/>
      <p:regular r:id="rId52"/>
      <p:bold r:id="rId53"/>
      <p:italic r:id="rId54"/>
      <p:boldItalic r:id="rId55"/>
    </p:embeddedFont>
    <p:embeddedFont>
      <p:font typeface="Lato" panose="020F0502020204030203" pitchFamily="34" charset="0"/>
      <p:regular r:id="rId56"/>
      <p:bold r:id="rId57"/>
      <p:italic r:id="rId58"/>
      <p:boldItalic r:id="rId59"/>
    </p:embeddedFont>
    <p:embeddedFont>
      <p:font typeface="Nixie One" panose="020B0604020202020204" charset="0"/>
      <p:regular r:id="rId60"/>
    </p:embeddedFont>
    <p:embeddedFont>
      <p:font typeface="Poppins" panose="00000500000000000000" pitchFamily="2" charset="0"/>
      <p:regular r:id="rId61"/>
      <p:bold r:id="rId62"/>
      <p:italic r:id="rId63"/>
      <p:boldItalic r:id="rId64"/>
    </p:embeddedFont>
    <p:embeddedFont>
      <p:font typeface="Roboto Condensed Light" panose="02000000000000000000"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5CF"/>
    <a:srgbClr val="179BB3"/>
    <a:srgbClr val="19BBD5"/>
    <a:srgbClr val="99FF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BBD6B83-199F-4F24-BC8C-F0EC32E2B625}">
  <a:tblStyle styleId="{CBBD6B83-199F-4F24-BC8C-F0EC32E2B6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351496-013E-4B39-9C15-F0DB39D06D1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91" d="100"/>
          <a:sy n="91" d="100"/>
        </p:scale>
        <p:origin x="996" y="-5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font" Target="fonts/font18.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61"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892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4b4a831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f4b4a831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f2f776bd3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f2f776bd3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f4b4a8311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f4b4a8311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f4b4a8311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f4b4a8311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769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f4b4a8311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f4b4a8311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f4b4a8311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f4b4a8311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f4b4a8311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f4b4a8311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f4b4a83110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f4b4a83110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d206f4fe3_27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d206f4fe3_27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92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4794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6707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c89b53d51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c89b53d51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chemeClr val="accent1"/>
            </a:gs>
            <a:gs pos="79000">
              <a:schemeClr val="lt1"/>
            </a:gs>
            <a:gs pos="100000">
              <a:schemeClr val="accent6"/>
            </a:gs>
          </a:gsLst>
          <a:lin ang="13500032" scaled="0"/>
        </a:gradFill>
        <a:effectLst/>
      </p:bgPr>
    </p:bg>
    <p:spTree>
      <p:nvGrpSpPr>
        <p:cNvPr id="1" name="Shape 41"/>
        <p:cNvGrpSpPr/>
        <p:nvPr/>
      </p:nvGrpSpPr>
      <p:grpSpPr>
        <a:xfrm>
          <a:off x="0" y="0"/>
          <a:ext cx="0" cy="0"/>
          <a:chOff x="0" y="0"/>
          <a:chExt cx="0" cy="0"/>
        </a:xfrm>
      </p:grpSpPr>
      <p:sp>
        <p:nvSpPr>
          <p:cNvPr id="42" name="Google Shape;42;p7"/>
          <p:cNvSpPr/>
          <p:nvPr/>
        </p:nvSpPr>
        <p:spPr>
          <a:xfrm rot="1451954">
            <a:off x="6169205" y="2098647"/>
            <a:ext cx="3542609" cy="4138293"/>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7797900" y="-906375"/>
            <a:ext cx="2451002" cy="246076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rot="-2278797">
            <a:off x="-1316671" y="131086"/>
            <a:ext cx="2264352" cy="225150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body" idx="1"/>
          </p:nvPr>
        </p:nvSpPr>
        <p:spPr>
          <a:xfrm>
            <a:off x="720000" y="1207475"/>
            <a:ext cx="5475900" cy="267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marL="914400" lvl="1" indent="-304800" rtl="0">
              <a:lnSpc>
                <a:spcPct val="115000"/>
              </a:lnSpc>
              <a:spcBef>
                <a:spcPts val="1600"/>
              </a:spcBef>
              <a:spcAft>
                <a:spcPts val="0"/>
              </a:spcAft>
              <a:buClr>
                <a:schemeClr val="lt2"/>
              </a:buClr>
              <a:buSzPts val="1200"/>
              <a:buFont typeface="Roboto Condensed Light"/>
              <a:buChar char="○"/>
              <a:defRPr>
                <a:solidFill>
                  <a:schemeClr val="lt2"/>
                </a:solidFill>
              </a:defRPr>
            </a:lvl2pPr>
            <a:lvl3pPr marL="1371600" lvl="2" indent="-304800" rtl="0">
              <a:lnSpc>
                <a:spcPct val="115000"/>
              </a:lnSpc>
              <a:spcBef>
                <a:spcPts val="0"/>
              </a:spcBef>
              <a:spcAft>
                <a:spcPts val="0"/>
              </a:spcAft>
              <a:buClr>
                <a:schemeClr val="lt2"/>
              </a:buClr>
              <a:buSzPts val="1200"/>
              <a:buFont typeface="Roboto Condensed Light"/>
              <a:buChar char="■"/>
              <a:defRPr>
                <a:solidFill>
                  <a:schemeClr val="lt2"/>
                </a:solidFill>
              </a:defRPr>
            </a:lvl3pPr>
            <a:lvl4pPr marL="1828800" lvl="3" indent="-304800" rtl="0">
              <a:lnSpc>
                <a:spcPct val="115000"/>
              </a:lnSpc>
              <a:spcBef>
                <a:spcPts val="0"/>
              </a:spcBef>
              <a:spcAft>
                <a:spcPts val="0"/>
              </a:spcAft>
              <a:buClr>
                <a:schemeClr val="lt2"/>
              </a:buClr>
              <a:buSzPts val="1200"/>
              <a:buFont typeface="Roboto Condensed Light"/>
              <a:buChar char="●"/>
              <a:defRPr>
                <a:solidFill>
                  <a:schemeClr val="lt2"/>
                </a:solidFill>
              </a:defRPr>
            </a:lvl4pPr>
            <a:lvl5pPr marL="2286000" lvl="4" indent="-304800" rtl="0">
              <a:lnSpc>
                <a:spcPct val="115000"/>
              </a:lnSpc>
              <a:spcBef>
                <a:spcPts val="0"/>
              </a:spcBef>
              <a:spcAft>
                <a:spcPts val="0"/>
              </a:spcAft>
              <a:buClr>
                <a:schemeClr val="lt2"/>
              </a:buClr>
              <a:buSzPts val="1200"/>
              <a:buFont typeface="Roboto Condensed Light"/>
              <a:buChar char="○"/>
              <a:defRPr>
                <a:solidFill>
                  <a:schemeClr val="lt2"/>
                </a:solidFill>
              </a:defRPr>
            </a:lvl5pPr>
            <a:lvl6pPr marL="2743200" lvl="5" indent="-304800" rtl="0">
              <a:lnSpc>
                <a:spcPct val="115000"/>
              </a:lnSpc>
              <a:spcBef>
                <a:spcPts val="0"/>
              </a:spcBef>
              <a:spcAft>
                <a:spcPts val="0"/>
              </a:spcAft>
              <a:buClr>
                <a:schemeClr val="lt2"/>
              </a:buClr>
              <a:buSzPts val="1200"/>
              <a:buFont typeface="Roboto Condensed Light"/>
              <a:buChar char="■"/>
              <a:defRPr>
                <a:solidFill>
                  <a:schemeClr val="lt2"/>
                </a:solidFill>
              </a:defRPr>
            </a:lvl6pPr>
            <a:lvl7pPr marL="3200400" lvl="6" indent="-304800" rtl="0">
              <a:lnSpc>
                <a:spcPct val="115000"/>
              </a:lnSpc>
              <a:spcBef>
                <a:spcPts val="0"/>
              </a:spcBef>
              <a:spcAft>
                <a:spcPts val="0"/>
              </a:spcAft>
              <a:buClr>
                <a:schemeClr val="lt2"/>
              </a:buClr>
              <a:buSzPts val="1200"/>
              <a:buFont typeface="Roboto Condensed Light"/>
              <a:buChar char="●"/>
              <a:defRPr>
                <a:solidFill>
                  <a:schemeClr val="lt2"/>
                </a:solidFill>
              </a:defRPr>
            </a:lvl7pPr>
            <a:lvl8pPr marL="3657600" lvl="7" indent="-304800" rtl="0">
              <a:lnSpc>
                <a:spcPct val="115000"/>
              </a:lnSpc>
              <a:spcBef>
                <a:spcPts val="0"/>
              </a:spcBef>
              <a:spcAft>
                <a:spcPts val="0"/>
              </a:spcAft>
              <a:buClr>
                <a:schemeClr val="lt2"/>
              </a:buClr>
              <a:buSzPts val="1200"/>
              <a:buFont typeface="Roboto Condensed Light"/>
              <a:buChar char="○"/>
              <a:defRPr>
                <a:solidFill>
                  <a:schemeClr val="lt2"/>
                </a:solidFill>
              </a:defRPr>
            </a:lvl8pPr>
            <a:lvl9pPr marL="4114800" lvl="8" indent="-304800" rtl="0">
              <a:lnSpc>
                <a:spcPct val="115000"/>
              </a:lnSpc>
              <a:spcBef>
                <a:spcPts val="0"/>
              </a:spcBef>
              <a:spcAft>
                <a:spcPts val="0"/>
              </a:spcAft>
              <a:buClr>
                <a:schemeClr val="lt2"/>
              </a:buClr>
              <a:buSzPts val="1200"/>
              <a:buFont typeface="Roboto Condensed Light"/>
              <a:buChar char="■"/>
              <a:defRPr>
                <a:solidFill>
                  <a:schemeClr val="lt2"/>
                </a:solidFill>
              </a:defRPr>
            </a:lvl9pPr>
          </a:lstStyle>
          <a:p>
            <a:endParaRPr/>
          </a:p>
        </p:txBody>
      </p:sp>
    </p:spTree>
    <p:extLst>
      <p:ext uri="{BB962C8B-B14F-4D97-AF65-F5344CB8AC3E}">
        <p14:creationId xmlns:p14="http://schemas.microsoft.com/office/powerpoint/2010/main" val="3979323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bg>
      <p:bgPr>
        <a:gradFill>
          <a:gsLst>
            <a:gs pos="0">
              <a:schemeClr val="accent1"/>
            </a:gs>
            <a:gs pos="79000">
              <a:schemeClr val="lt1"/>
            </a:gs>
            <a:gs pos="100000">
              <a:schemeClr val="accent6"/>
            </a:gs>
          </a:gsLst>
          <a:lin ang="18900044" scaled="0"/>
        </a:gradFill>
        <a:effectLst/>
      </p:bgPr>
    </p:bg>
    <p:spTree>
      <p:nvGrpSpPr>
        <p:cNvPr id="1" name="Shape 92"/>
        <p:cNvGrpSpPr/>
        <p:nvPr/>
      </p:nvGrpSpPr>
      <p:grpSpPr>
        <a:xfrm>
          <a:off x="0" y="0"/>
          <a:ext cx="0" cy="0"/>
          <a:chOff x="0" y="0"/>
          <a:chExt cx="0" cy="0"/>
        </a:xfrm>
      </p:grpSpPr>
      <p:sp>
        <p:nvSpPr>
          <p:cNvPr id="93" name="Google Shape;93;p15"/>
          <p:cNvSpPr/>
          <p:nvPr/>
        </p:nvSpPr>
        <p:spPr>
          <a:xfrm>
            <a:off x="7131150" y="-226612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132275" y="30185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rot="1700207">
            <a:off x="6864111" y="2679832"/>
            <a:ext cx="2803921" cy="327539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rot="-9454994">
            <a:off x="-323737" y="-1234466"/>
            <a:ext cx="3492326" cy="407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txBox="1">
            <a:spLocks noGrp="1"/>
          </p:cNvSpPr>
          <p:nvPr>
            <p:ph type="subTitle" idx="1"/>
          </p:nvPr>
        </p:nvSpPr>
        <p:spPr>
          <a:xfrm>
            <a:off x="1844550" y="3190638"/>
            <a:ext cx="5454900" cy="615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5"/>
          <p:cNvSpPr txBox="1">
            <a:spLocks noGrp="1"/>
          </p:cNvSpPr>
          <p:nvPr>
            <p:ph type="title"/>
          </p:nvPr>
        </p:nvSpPr>
        <p:spPr>
          <a:xfrm>
            <a:off x="720000" y="1337263"/>
            <a:ext cx="7704000" cy="154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20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549297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accent1"/>
            </a:gs>
            <a:gs pos="79000">
              <a:schemeClr val="lt1"/>
            </a:gs>
            <a:gs pos="100000">
              <a:schemeClr val="accent6"/>
            </a:gs>
          </a:gsLst>
          <a:lin ang="18900044" scaled="0"/>
        </a:gradFill>
        <a:effectLst/>
      </p:bgPr>
    </p:bg>
    <p:spTree>
      <p:nvGrpSpPr>
        <p:cNvPr id="1" name="Shape 27"/>
        <p:cNvGrpSpPr/>
        <p:nvPr/>
      </p:nvGrpSpPr>
      <p:grpSpPr>
        <a:xfrm>
          <a:off x="0" y="0"/>
          <a:ext cx="0" cy="0"/>
          <a:chOff x="0" y="0"/>
          <a:chExt cx="0" cy="0"/>
        </a:xfrm>
      </p:grpSpPr>
      <p:sp>
        <p:nvSpPr>
          <p:cNvPr id="28" name="Google Shape;28;p5"/>
          <p:cNvSpPr/>
          <p:nvPr/>
        </p:nvSpPr>
        <p:spPr>
          <a:xfrm rot="9133652">
            <a:off x="-991215" y="-200730"/>
            <a:ext cx="2950761" cy="344692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7855050" y="3735125"/>
            <a:ext cx="2736768" cy="274767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rot="5590127">
            <a:off x="7435755" y="-1031003"/>
            <a:ext cx="2766701" cy="2750998"/>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txBox="1">
            <a:spLocks noGrp="1"/>
          </p:cNvSpPr>
          <p:nvPr>
            <p:ph type="subTitle" idx="1"/>
          </p:nvPr>
        </p:nvSpPr>
        <p:spPr>
          <a:xfrm>
            <a:off x="1181425" y="2852325"/>
            <a:ext cx="2907600" cy="377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2" name="Google Shape;32;p5"/>
          <p:cNvSpPr txBox="1">
            <a:spLocks noGrp="1"/>
          </p:cNvSpPr>
          <p:nvPr>
            <p:ph type="subTitle" idx="2"/>
          </p:nvPr>
        </p:nvSpPr>
        <p:spPr>
          <a:xfrm>
            <a:off x="4836300" y="2852325"/>
            <a:ext cx="2907600" cy="37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3" name="Google Shape;33;p5"/>
          <p:cNvSpPr txBox="1">
            <a:spLocks noGrp="1"/>
          </p:cNvSpPr>
          <p:nvPr>
            <p:ph type="subTitle" idx="3"/>
          </p:nvPr>
        </p:nvSpPr>
        <p:spPr>
          <a:xfrm>
            <a:off x="1181425" y="33743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 name="Google Shape;34;p5"/>
          <p:cNvSpPr txBox="1">
            <a:spLocks noGrp="1"/>
          </p:cNvSpPr>
          <p:nvPr>
            <p:ph type="subTitle" idx="4"/>
          </p:nvPr>
        </p:nvSpPr>
        <p:spPr>
          <a:xfrm>
            <a:off x="4836300" y="33743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1066132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gradFill>
          <a:gsLst>
            <a:gs pos="0">
              <a:schemeClr val="accent1"/>
            </a:gs>
            <a:gs pos="79000">
              <a:schemeClr val="lt1"/>
            </a:gs>
            <a:gs pos="100000">
              <a:schemeClr val="accent6"/>
            </a:gs>
          </a:gsLst>
          <a:lin ang="8099331" scaled="0"/>
        </a:gradFill>
        <a:effectLst/>
      </p:bgPr>
    </p:bg>
    <p:spTree>
      <p:nvGrpSpPr>
        <p:cNvPr id="1" name="Shape 139"/>
        <p:cNvGrpSpPr/>
        <p:nvPr/>
      </p:nvGrpSpPr>
      <p:grpSpPr>
        <a:xfrm>
          <a:off x="0" y="0"/>
          <a:ext cx="0" cy="0"/>
          <a:chOff x="0" y="0"/>
          <a:chExt cx="0" cy="0"/>
        </a:xfrm>
      </p:grpSpPr>
      <p:sp>
        <p:nvSpPr>
          <p:cNvPr id="140" name="Google Shape;140;p22"/>
          <p:cNvSpPr/>
          <p:nvPr/>
        </p:nvSpPr>
        <p:spPr>
          <a:xfrm>
            <a:off x="-1250850" y="-1219975"/>
            <a:ext cx="2660537" cy="2671136"/>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rot="5400000">
            <a:off x="6397228" y="2666143"/>
            <a:ext cx="2724116" cy="3152880"/>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rot="5953737">
            <a:off x="7473467" y="-1211609"/>
            <a:ext cx="2669559" cy="2654407"/>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txBox="1">
            <a:spLocks noGrp="1"/>
          </p:cNvSpPr>
          <p:nvPr>
            <p:ph type="title"/>
          </p:nvPr>
        </p:nvSpPr>
        <p:spPr>
          <a:xfrm>
            <a:off x="7200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4" name="Google Shape;144;p22"/>
          <p:cNvSpPr txBox="1">
            <a:spLocks noGrp="1"/>
          </p:cNvSpPr>
          <p:nvPr>
            <p:ph type="subTitle" idx="1"/>
          </p:nvPr>
        </p:nvSpPr>
        <p:spPr>
          <a:xfrm>
            <a:off x="7200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title" idx="2"/>
          </p:nvPr>
        </p:nvSpPr>
        <p:spPr>
          <a:xfrm>
            <a:off x="34038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6" name="Google Shape;146;p22"/>
          <p:cNvSpPr txBox="1">
            <a:spLocks noGrp="1"/>
          </p:cNvSpPr>
          <p:nvPr>
            <p:ph type="subTitle" idx="3"/>
          </p:nvPr>
        </p:nvSpPr>
        <p:spPr>
          <a:xfrm>
            <a:off x="34038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title" idx="4"/>
          </p:nvPr>
        </p:nvSpPr>
        <p:spPr>
          <a:xfrm>
            <a:off x="6087600" y="2804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8" name="Google Shape;148;p22"/>
          <p:cNvSpPr txBox="1">
            <a:spLocks noGrp="1"/>
          </p:cNvSpPr>
          <p:nvPr>
            <p:ph type="subTitle" idx="5"/>
          </p:nvPr>
        </p:nvSpPr>
        <p:spPr>
          <a:xfrm>
            <a:off x="6087600" y="34670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22"/>
          <p:cNvSpPr txBox="1">
            <a:spLocks noGrp="1"/>
          </p:cNvSpPr>
          <p:nvPr>
            <p:ph type="title" idx="6"/>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912238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bg>
      <p:bgPr>
        <a:gradFill>
          <a:gsLst>
            <a:gs pos="0">
              <a:schemeClr val="accent1"/>
            </a:gs>
            <a:gs pos="79000">
              <a:schemeClr val="lt1"/>
            </a:gs>
            <a:gs pos="100000">
              <a:schemeClr val="accent6"/>
            </a:gs>
          </a:gsLst>
          <a:lin ang="2700006" scaled="0"/>
        </a:gradFill>
        <a:effectLst/>
      </p:bgPr>
    </p:bg>
    <p:spTree>
      <p:nvGrpSpPr>
        <p:cNvPr id="1" name="Shape 176"/>
        <p:cNvGrpSpPr/>
        <p:nvPr/>
      </p:nvGrpSpPr>
      <p:grpSpPr>
        <a:xfrm>
          <a:off x="0" y="0"/>
          <a:ext cx="0" cy="0"/>
          <a:chOff x="0" y="0"/>
          <a:chExt cx="0" cy="0"/>
        </a:xfrm>
      </p:grpSpPr>
      <p:sp>
        <p:nvSpPr>
          <p:cNvPr id="177" name="Google Shape;177;p27"/>
          <p:cNvSpPr/>
          <p:nvPr/>
        </p:nvSpPr>
        <p:spPr>
          <a:xfrm rot="10800000">
            <a:off x="-386221" y="-511177"/>
            <a:ext cx="2202633" cy="257300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p:nvPr/>
        </p:nvSpPr>
        <p:spPr>
          <a:xfrm>
            <a:off x="8255100" y="4249475"/>
            <a:ext cx="1841422" cy="1848758"/>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7"/>
          <p:cNvSpPr/>
          <p:nvPr/>
        </p:nvSpPr>
        <p:spPr>
          <a:xfrm rot="-925259">
            <a:off x="6800108" y="-524600"/>
            <a:ext cx="2784680" cy="3222977"/>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7"/>
          <p:cNvSpPr txBox="1">
            <a:spLocks noGrp="1"/>
          </p:cNvSpPr>
          <p:nvPr>
            <p:ph type="title"/>
          </p:nvPr>
        </p:nvSpPr>
        <p:spPr>
          <a:xfrm>
            <a:off x="1431142" y="1530450"/>
            <a:ext cx="2784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27"/>
          <p:cNvSpPr txBox="1">
            <a:spLocks noGrp="1"/>
          </p:cNvSpPr>
          <p:nvPr>
            <p:ph type="subTitle" idx="1"/>
          </p:nvPr>
        </p:nvSpPr>
        <p:spPr>
          <a:xfrm>
            <a:off x="1431143" y="2116975"/>
            <a:ext cx="2789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2" name="Google Shape;182;p27"/>
          <p:cNvSpPr txBox="1">
            <a:spLocks noGrp="1"/>
          </p:cNvSpPr>
          <p:nvPr>
            <p:ph type="title" idx="2"/>
          </p:nvPr>
        </p:nvSpPr>
        <p:spPr>
          <a:xfrm>
            <a:off x="5568333" y="1530450"/>
            <a:ext cx="27894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27"/>
          <p:cNvSpPr txBox="1">
            <a:spLocks noGrp="1"/>
          </p:cNvSpPr>
          <p:nvPr>
            <p:ph type="subTitle" idx="3"/>
          </p:nvPr>
        </p:nvSpPr>
        <p:spPr>
          <a:xfrm>
            <a:off x="5568333" y="2116975"/>
            <a:ext cx="2789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27"/>
          <p:cNvSpPr txBox="1">
            <a:spLocks noGrp="1"/>
          </p:cNvSpPr>
          <p:nvPr>
            <p:ph type="title" idx="4"/>
          </p:nvPr>
        </p:nvSpPr>
        <p:spPr>
          <a:xfrm>
            <a:off x="1431143" y="3268650"/>
            <a:ext cx="2784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5" name="Google Shape;185;p27"/>
          <p:cNvSpPr txBox="1">
            <a:spLocks noGrp="1"/>
          </p:cNvSpPr>
          <p:nvPr>
            <p:ph type="subTitle" idx="5"/>
          </p:nvPr>
        </p:nvSpPr>
        <p:spPr>
          <a:xfrm>
            <a:off x="1431143" y="3855175"/>
            <a:ext cx="2789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27"/>
          <p:cNvSpPr txBox="1">
            <a:spLocks noGrp="1"/>
          </p:cNvSpPr>
          <p:nvPr>
            <p:ph type="title" idx="6"/>
          </p:nvPr>
        </p:nvSpPr>
        <p:spPr>
          <a:xfrm>
            <a:off x="5568333" y="3268650"/>
            <a:ext cx="2784900" cy="527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 name="Google Shape;187;p27"/>
          <p:cNvSpPr txBox="1">
            <a:spLocks noGrp="1"/>
          </p:cNvSpPr>
          <p:nvPr>
            <p:ph type="subTitle" idx="7"/>
          </p:nvPr>
        </p:nvSpPr>
        <p:spPr>
          <a:xfrm>
            <a:off x="5568333" y="3855175"/>
            <a:ext cx="2789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27"/>
          <p:cNvSpPr txBox="1">
            <a:spLocks noGrp="1"/>
          </p:cNvSpPr>
          <p:nvPr>
            <p:ph type="title" idx="8"/>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28809606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gradFill>
          <a:gsLst>
            <a:gs pos="0">
              <a:schemeClr val="accent1"/>
            </a:gs>
            <a:gs pos="79000">
              <a:schemeClr val="lt1"/>
            </a:gs>
            <a:gs pos="100000">
              <a:schemeClr val="accent6"/>
            </a:gs>
          </a:gsLst>
          <a:lin ang="13500032" scaled="0"/>
        </a:gradFill>
        <a:effectLst/>
      </p:bgPr>
    </p:bg>
    <p:spTree>
      <p:nvGrpSpPr>
        <p:cNvPr id="1" name="Shape 189"/>
        <p:cNvGrpSpPr/>
        <p:nvPr/>
      </p:nvGrpSpPr>
      <p:grpSpPr>
        <a:xfrm>
          <a:off x="0" y="0"/>
          <a:ext cx="0" cy="0"/>
          <a:chOff x="0" y="0"/>
          <a:chExt cx="0" cy="0"/>
        </a:xfrm>
      </p:grpSpPr>
      <p:sp>
        <p:nvSpPr>
          <p:cNvPr id="190" name="Google Shape;190;p28"/>
          <p:cNvSpPr/>
          <p:nvPr/>
        </p:nvSpPr>
        <p:spPr>
          <a:xfrm rot="5400000">
            <a:off x="7014897" y="302599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rot="-5400000">
            <a:off x="-52653" y="-450410"/>
            <a:ext cx="2115068" cy="2447971"/>
          </a:xfrm>
          <a:custGeom>
            <a:avLst/>
            <a:gdLst/>
            <a:ahLst/>
            <a:cxnLst/>
            <a:rect l="l" t="t" r="r" b="b"/>
            <a:pathLst>
              <a:path w="36081" h="41760" extrusionOk="0">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1022250" y="4158430"/>
            <a:ext cx="2025591" cy="2033661"/>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txBox="1">
            <a:spLocks noGrp="1"/>
          </p:cNvSpPr>
          <p:nvPr>
            <p:ph type="title"/>
          </p:nvPr>
        </p:nvSpPr>
        <p:spPr>
          <a:xfrm>
            <a:off x="720000"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8"/>
          <p:cNvSpPr txBox="1">
            <a:spLocks noGrp="1"/>
          </p:cNvSpPr>
          <p:nvPr>
            <p:ph type="subTitle" idx="1"/>
          </p:nvPr>
        </p:nvSpPr>
        <p:spPr>
          <a:xfrm>
            <a:off x="720000"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8"/>
          <p:cNvSpPr txBox="1">
            <a:spLocks noGrp="1"/>
          </p:cNvSpPr>
          <p:nvPr>
            <p:ph type="title" idx="2"/>
          </p:nvPr>
        </p:nvSpPr>
        <p:spPr>
          <a:xfrm>
            <a:off x="3419269"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8"/>
          <p:cNvSpPr txBox="1">
            <a:spLocks noGrp="1"/>
          </p:cNvSpPr>
          <p:nvPr>
            <p:ph type="subTitle" idx="3"/>
          </p:nvPr>
        </p:nvSpPr>
        <p:spPr>
          <a:xfrm>
            <a:off x="3419269" y="2269375"/>
            <a:ext cx="2305500" cy="484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28"/>
          <p:cNvSpPr txBox="1">
            <a:spLocks noGrp="1"/>
          </p:cNvSpPr>
          <p:nvPr>
            <p:ph type="title" idx="4"/>
          </p:nvPr>
        </p:nvSpPr>
        <p:spPr>
          <a:xfrm>
            <a:off x="720000"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28"/>
          <p:cNvSpPr txBox="1">
            <a:spLocks noGrp="1"/>
          </p:cNvSpPr>
          <p:nvPr>
            <p:ph type="subTitle" idx="5"/>
          </p:nvPr>
        </p:nvSpPr>
        <p:spPr>
          <a:xfrm>
            <a:off x="720000"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8"/>
          <p:cNvSpPr txBox="1">
            <a:spLocks noGrp="1"/>
          </p:cNvSpPr>
          <p:nvPr>
            <p:ph type="title" idx="6"/>
          </p:nvPr>
        </p:nvSpPr>
        <p:spPr>
          <a:xfrm>
            <a:off x="3419269"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0" name="Google Shape;200;p28"/>
          <p:cNvSpPr txBox="1">
            <a:spLocks noGrp="1"/>
          </p:cNvSpPr>
          <p:nvPr>
            <p:ph type="subTitle" idx="7"/>
          </p:nvPr>
        </p:nvSpPr>
        <p:spPr>
          <a:xfrm>
            <a:off x="3419269"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28"/>
          <p:cNvSpPr txBox="1">
            <a:spLocks noGrp="1"/>
          </p:cNvSpPr>
          <p:nvPr>
            <p:ph type="title" idx="8"/>
          </p:nvPr>
        </p:nvSpPr>
        <p:spPr>
          <a:xfrm>
            <a:off x="6118545" y="16828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2" name="Google Shape;202;p28"/>
          <p:cNvSpPr txBox="1">
            <a:spLocks noGrp="1"/>
          </p:cNvSpPr>
          <p:nvPr>
            <p:ph type="subTitle" idx="9"/>
          </p:nvPr>
        </p:nvSpPr>
        <p:spPr>
          <a:xfrm>
            <a:off x="6118545" y="22693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8"/>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solidFill>
                  <a:schemeClr val="lt2"/>
                </a:solidFill>
                <a:latin typeface="Days One"/>
                <a:ea typeface="Days One"/>
                <a:cs typeface="Days One"/>
                <a:sym typeface="Days One"/>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4" name="Google Shape;204;p28"/>
          <p:cNvSpPr txBox="1">
            <a:spLocks noGrp="1"/>
          </p:cNvSpPr>
          <p:nvPr>
            <p:ph type="subTitle" idx="14"/>
          </p:nvPr>
        </p:nvSpPr>
        <p:spPr>
          <a:xfrm>
            <a:off x="6118545" y="3778975"/>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8"/>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latin typeface="Days One"/>
                <a:ea typeface="Days One"/>
                <a:cs typeface="Days One"/>
                <a:sym typeface="Days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62468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chemeClr val="accent1"/>
            </a:gs>
            <a:gs pos="79000">
              <a:schemeClr val="lt1"/>
            </a:gs>
            <a:gs pos="100000">
              <a:schemeClr val="accent6"/>
            </a:gs>
          </a:gsLst>
          <a:lin ang="18900044" scaled="0"/>
        </a:gradFill>
        <a:effectLst/>
      </p:bgPr>
    </p:bg>
    <p:spTree>
      <p:nvGrpSpPr>
        <p:cNvPr id="1" name="Shape 47"/>
        <p:cNvGrpSpPr/>
        <p:nvPr/>
      </p:nvGrpSpPr>
      <p:grpSpPr>
        <a:xfrm>
          <a:off x="0" y="0"/>
          <a:ext cx="0" cy="0"/>
          <a:chOff x="0" y="0"/>
          <a:chExt cx="0" cy="0"/>
        </a:xfrm>
      </p:grpSpPr>
      <p:sp>
        <p:nvSpPr>
          <p:cNvPr id="48" name="Google Shape;48;p8"/>
          <p:cNvSpPr/>
          <p:nvPr/>
        </p:nvSpPr>
        <p:spPr>
          <a:xfrm rot="10800000" flipH="1">
            <a:off x="7131150" y="301857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rot="10800000" flipH="1">
            <a:off x="-2132275" y="-2266125"/>
            <a:ext cx="4222669" cy="4239492"/>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rot="9099793" flipH="1">
            <a:off x="6864111" y="-963286"/>
            <a:ext cx="2803921" cy="3275396"/>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345006" flipH="1">
            <a:off x="-933337" y="2256518"/>
            <a:ext cx="3492326" cy="4079689"/>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1324050" y="1307100"/>
            <a:ext cx="6495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000">
                <a:solidFill>
                  <a:schemeClr val="lt2"/>
                </a:solidFill>
                <a:latin typeface="Days One"/>
                <a:ea typeface="Days One"/>
                <a:cs typeface="Days One"/>
                <a:sym typeface="Days One"/>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extLst>
      <p:ext uri="{BB962C8B-B14F-4D97-AF65-F5344CB8AC3E}">
        <p14:creationId xmlns:p14="http://schemas.microsoft.com/office/powerpoint/2010/main" val="2719049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1_Quote">
    <p:bg>
      <p:bgPr>
        <a:gradFill>
          <a:gsLst>
            <a:gs pos="0">
              <a:schemeClr val="accent1"/>
            </a:gs>
            <a:gs pos="79000">
              <a:schemeClr val="lt1"/>
            </a:gs>
            <a:gs pos="100000">
              <a:schemeClr val="accent6"/>
            </a:gs>
          </a:gsLst>
          <a:lin ang="8099331" scaled="0"/>
        </a:gradFill>
        <a:effectLst/>
      </p:bgPr>
    </p:bg>
    <p:spTree>
      <p:nvGrpSpPr>
        <p:cNvPr id="1" name="Shape 86"/>
        <p:cNvGrpSpPr/>
        <p:nvPr/>
      </p:nvGrpSpPr>
      <p:grpSpPr>
        <a:xfrm>
          <a:off x="0" y="0"/>
          <a:ext cx="0" cy="0"/>
          <a:chOff x="0" y="0"/>
          <a:chExt cx="0" cy="0"/>
        </a:xfrm>
      </p:grpSpPr>
      <p:sp>
        <p:nvSpPr>
          <p:cNvPr id="87" name="Google Shape;87;p14"/>
          <p:cNvSpPr/>
          <p:nvPr/>
        </p:nvSpPr>
        <p:spPr>
          <a:xfrm>
            <a:off x="-1350375" y="-1771650"/>
            <a:ext cx="3551565" cy="3565714"/>
          </a:xfrm>
          <a:custGeom>
            <a:avLst/>
            <a:gdLst/>
            <a:ahLst/>
            <a:cxnLst/>
            <a:rect l="l" t="t" r="r" b="b"/>
            <a:pathLst>
              <a:path w="53969" h="54184" extrusionOk="0">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5400000">
            <a:off x="-556707" y="2728814"/>
            <a:ext cx="2762771" cy="3227472"/>
          </a:xfrm>
          <a:custGeom>
            <a:avLst/>
            <a:gdLst/>
            <a:ahLst/>
            <a:cxnLst/>
            <a:rect l="l" t="t" r="r" b="b"/>
            <a:pathLst>
              <a:path w="50057" h="58474" extrusionOk="0">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3719961">
            <a:off x="6125789" y="-1513239"/>
            <a:ext cx="3066313" cy="3048910"/>
          </a:xfrm>
          <a:custGeom>
            <a:avLst/>
            <a:gdLst/>
            <a:ahLst/>
            <a:cxnLst/>
            <a:rect l="l" t="t" r="r" b="b"/>
            <a:pathLst>
              <a:path w="51975" h="51680" extrusionOk="0">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8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txBox="1">
            <a:spLocks noGrp="1"/>
          </p:cNvSpPr>
          <p:nvPr>
            <p:ph type="title"/>
          </p:nvPr>
        </p:nvSpPr>
        <p:spPr>
          <a:xfrm>
            <a:off x="3865000" y="40766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1800">
                <a:solidFill>
                  <a:schemeClr val="lt2"/>
                </a:solidFill>
                <a:latin typeface="Days One"/>
                <a:ea typeface="Days One"/>
                <a:cs typeface="Days One"/>
                <a:sym typeface="Days 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1" name="Google Shape;91;p14"/>
          <p:cNvSpPr txBox="1">
            <a:spLocks noGrp="1"/>
          </p:cNvSpPr>
          <p:nvPr>
            <p:ph type="subTitle" idx="1"/>
          </p:nvPr>
        </p:nvSpPr>
        <p:spPr>
          <a:xfrm>
            <a:off x="3314700" y="1886950"/>
            <a:ext cx="5114400" cy="2114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900">
                <a:solidFill>
                  <a:schemeClr val="lt2"/>
                </a:solidFill>
                <a:latin typeface="Lato"/>
                <a:ea typeface="Lato"/>
                <a:cs typeface="Lato"/>
                <a:sym typeface="Lato"/>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428016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3"/>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2" name="Google Shape;52;p3"/>
          <p:cNvSpPr txBox="1">
            <a:spLocks noGrp="1"/>
          </p:cNvSpPr>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4"/>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a:buChar char="◇"/>
              <a:defRPr sz="2400">
                <a:latin typeface="Nixie One"/>
                <a:ea typeface="Nixie One"/>
                <a:cs typeface="Nixie One"/>
                <a:sym typeface="Nixie One"/>
              </a:defRPr>
            </a:lvl1pPr>
            <a:lvl2pPr marL="914400" lvl="1" indent="-381000" rtl="0">
              <a:spcBef>
                <a:spcPts val="0"/>
              </a:spcBef>
              <a:spcAft>
                <a:spcPts val="0"/>
              </a:spcAft>
              <a:buSzPts val="2400"/>
              <a:buFont typeface="Nixie One"/>
              <a:buChar char="￭"/>
              <a:defRPr sz="2400">
                <a:latin typeface="Nixie One"/>
                <a:ea typeface="Nixie One"/>
                <a:cs typeface="Nixie One"/>
                <a:sym typeface="Nixie One"/>
              </a:defRPr>
            </a:lvl2pPr>
            <a:lvl3pPr marL="1371600" lvl="2" indent="-381000" rtl="0">
              <a:spcBef>
                <a:spcPts val="0"/>
              </a:spcBef>
              <a:spcAft>
                <a:spcPts val="0"/>
              </a:spcAft>
              <a:buSzPts val="2400"/>
              <a:buFont typeface="Nixie One"/>
              <a:buChar char="￮"/>
              <a:defRPr sz="2400">
                <a:latin typeface="Nixie One"/>
                <a:ea typeface="Nixie One"/>
                <a:cs typeface="Nixie One"/>
                <a:sym typeface="Nixie One"/>
              </a:defRPr>
            </a:lvl3pPr>
            <a:lvl4pPr marL="1828800" lvl="3" indent="-381000" rtl="0">
              <a:spcBef>
                <a:spcPts val="0"/>
              </a:spcBef>
              <a:spcAft>
                <a:spcPts val="0"/>
              </a:spcAft>
              <a:buSzPts val="2400"/>
              <a:buFont typeface="Nixie One"/>
              <a:buChar char="●"/>
              <a:defRPr sz="2400">
                <a:latin typeface="Nixie One"/>
                <a:ea typeface="Nixie One"/>
                <a:cs typeface="Nixie One"/>
                <a:sym typeface="Nixie One"/>
              </a:defRPr>
            </a:lvl4pPr>
            <a:lvl5pPr marL="2286000" lvl="4" indent="-381000" rtl="0">
              <a:spcBef>
                <a:spcPts val="0"/>
              </a:spcBef>
              <a:spcAft>
                <a:spcPts val="0"/>
              </a:spcAft>
              <a:buSzPts val="2400"/>
              <a:buFont typeface="Nixie One"/>
              <a:buChar char="○"/>
              <a:defRPr sz="2400">
                <a:latin typeface="Nixie One"/>
                <a:ea typeface="Nixie One"/>
                <a:cs typeface="Nixie One"/>
                <a:sym typeface="Nixie One"/>
              </a:defRPr>
            </a:lvl5pPr>
            <a:lvl6pPr marL="2743200" lvl="5" indent="-381000" rtl="0">
              <a:spcBef>
                <a:spcPts val="0"/>
              </a:spcBef>
              <a:spcAft>
                <a:spcPts val="0"/>
              </a:spcAft>
              <a:buSzPts val="2400"/>
              <a:buFont typeface="Nixie One"/>
              <a:buChar char="■"/>
              <a:defRPr sz="2400">
                <a:latin typeface="Nixie One"/>
                <a:ea typeface="Nixie One"/>
                <a:cs typeface="Nixie One"/>
                <a:sym typeface="Nixie One"/>
              </a:defRPr>
            </a:lvl6pPr>
            <a:lvl7pPr marL="3200400" lvl="6" indent="-381000" rtl="0">
              <a:spcBef>
                <a:spcPts val="0"/>
              </a:spcBef>
              <a:spcAft>
                <a:spcPts val="0"/>
              </a:spcAft>
              <a:buSzPts val="2400"/>
              <a:buFont typeface="Nixie One"/>
              <a:buChar char="●"/>
              <a:defRPr sz="2400">
                <a:latin typeface="Nixie One"/>
                <a:ea typeface="Nixie One"/>
                <a:cs typeface="Nixie One"/>
                <a:sym typeface="Nixie One"/>
              </a:defRPr>
            </a:lvl7pPr>
            <a:lvl8pPr marL="3657600" lvl="7" indent="-381000" rtl="0">
              <a:spcBef>
                <a:spcPts val="0"/>
              </a:spcBef>
              <a:spcAft>
                <a:spcPts val="0"/>
              </a:spcAft>
              <a:buSzPts val="2400"/>
              <a:buFont typeface="Nixie One"/>
              <a:buChar char="○"/>
              <a:defRPr sz="2400">
                <a:latin typeface="Nixie One"/>
                <a:ea typeface="Nixie One"/>
                <a:cs typeface="Nixie One"/>
                <a:sym typeface="Nixie One"/>
              </a:defRPr>
            </a:lvl8pPr>
            <a:lvl9pPr marL="4114800" lvl="8" indent="-381000">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128" name="Google Shape;128;p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a:ea typeface="Nixie One"/>
                <a:cs typeface="Nixie One"/>
                <a:sym typeface="Nixie One"/>
              </a:defRPr>
            </a:lvl1pPr>
            <a:lvl2pPr lvl="1">
              <a:buNone/>
              <a:defRPr>
                <a:latin typeface="Nixie One"/>
                <a:ea typeface="Nixie One"/>
                <a:cs typeface="Nixie One"/>
                <a:sym typeface="Nixie One"/>
              </a:defRPr>
            </a:lvl2pPr>
            <a:lvl3pPr lvl="2">
              <a:buNone/>
              <a:defRPr>
                <a:latin typeface="Nixie One"/>
                <a:ea typeface="Nixie One"/>
                <a:cs typeface="Nixie One"/>
                <a:sym typeface="Nixie One"/>
              </a:defRPr>
            </a:lvl3pPr>
            <a:lvl4pPr lvl="3">
              <a:buNone/>
              <a:defRPr>
                <a:latin typeface="Nixie One"/>
                <a:ea typeface="Nixie One"/>
                <a:cs typeface="Nixie One"/>
                <a:sym typeface="Nixie One"/>
              </a:defRPr>
            </a:lvl4pPr>
            <a:lvl5pPr lvl="4">
              <a:buNone/>
              <a:defRPr>
                <a:latin typeface="Nixie One"/>
                <a:ea typeface="Nixie One"/>
                <a:cs typeface="Nixie One"/>
                <a:sym typeface="Nixie One"/>
              </a:defRPr>
            </a:lvl5pPr>
            <a:lvl6pPr lvl="5">
              <a:buNone/>
              <a:defRPr>
                <a:latin typeface="Nixie One"/>
                <a:ea typeface="Nixie One"/>
                <a:cs typeface="Nixie One"/>
                <a:sym typeface="Nixie One"/>
              </a:defRPr>
            </a:lvl6pPr>
            <a:lvl7pPr lvl="6">
              <a:buNone/>
              <a:defRPr>
                <a:latin typeface="Nixie One"/>
                <a:ea typeface="Nixie One"/>
                <a:cs typeface="Nixie One"/>
                <a:sym typeface="Nixie One"/>
              </a:defRPr>
            </a:lvl7pPr>
            <a:lvl8pPr lvl="7">
              <a:buNone/>
              <a:defRPr>
                <a:latin typeface="Nixie One"/>
                <a:ea typeface="Nixie One"/>
                <a:cs typeface="Nixie One"/>
                <a:sym typeface="Nixie One"/>
              </a:defRPr>
            </a:lvl8pPr>
            <a:lvl9pPr lvl="8">
              <a:buNone/>
              <a:defRPr>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2" name="Google Shape;132;p5"/>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33" name="Google Shape;133;p5"/>
          <p:cNvSpPr txBox="1">
            <a:spLocks noGrp="1"/>
          </p:cNvSpPr>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a:endParaRPr/>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73" name="Google Shape;173;p6"/>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4" name="Google Shape;174;p6"/>
          <p:cNvSpPr txBox="1">
            <a:spLocks noGrp="1"/>
          </p:cNvSpPr>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5" name="Google Shape;175;p6"/>
          <p:cNvSpPr txBox="1">
            <a:spLocks noGrp="1"/>
          </p:cNvSpPr>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7"/>
          <p:cNvSpPr txBox="1">
            <a:spLocks noGrp="1"/>
          </p:cNvSpPr>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215" name="Google Shape;215;p7"/>
          <p:cNvSpPr txBox="1">
            <a:spLocks noGrp="1"/>
          </p:cNvSpPr>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6" name="Google Shape;216;p7"/>
          <p:cNvSpPr txBox="1">
            <a:spLocks noGrp="1"/>
          </p:cNvSpPr>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Google Shape;217;p7"/>
          <p:cNvSpPr txBox="1">
            <a:spLocks noGrp="1"/>
          </p:cNvSpPr>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44" name="Google Shape;244;p8"/>
          <p:cNvSpPr txBox="1">
            <a:spLocks noGrp="1"/>
          </p:cNvSpPr>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84" name="Google Shape;284;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a:endParaRPr/>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a:ea typeface="Nixie One"/>
                <a:cs typeface="Nixie One"/>
                <a:sym typeface="Nixie One"/>
              </a:defRPr>
            </a:lvl1pPr>
            <a:lvl2pPr lvl="1">
              <a:buNone/>
              <a:defRPr sz="1200">
                <a:solidFill>
                  <a:srgbClr val="19BBD5"/>
                </a:solidFill>
                <a:latin typeface="Nixie One"/>
                <a:ea typeface="Nixie One"/>
                <a:cs typeface="Nixie One"/>
                <a:sym typeface="Nixie One"/>
              </a:defRPr>
            </a:lvl2pPr>
            <a:lvl3pPr lvl="2">
              <a:buNone/>
              <a:defRPr sz="1200">
                <a:solidFill>
                  <a:srgbClr val="19BBD5"/>
                </a:solidFill>
                <a:latin typeface="Nixie One"/>
                <a:ea typeface="Nixie One"/>
                <a:cs typeface="Nixie One"/>
                <a:sym typeface="Nixie One"/>
              </a:defRPr>
            </a:lvl3pPr>
            <a:lvl4pPr lvl="3">
              <a:buNone/>
              <a:defRPr sz="1200">
                <a:solidFill>
                  <a:srgbClr val="19BBD5"/>
                </a:solidFill>
                <a:latin typeface="Nixie One"/>
                <a:ea typeface="Nixie One"/>
                <a:cs typeface="Nixie One"/>
                <a:sym typeface="Nixie One"/>
              </a:defRPr>
            </a:lvl4pPr>
            <a:lvl5pPr lvl="4">
              <a:buNone/>
              <a:defRPr sz="1200">
                <a:solidFill>
                  <a:srgbClr val="19BBD5"/>
                </a:solidFill>
                <a:latin typeface="Nixie One"/>
                <a:ea typeface="Nixie One"/>
                <a:cs typeface="Nixie One"/>
                <a:sym typeface="Nixie One"/>
              </a:defRPr>
            </a:lvl5pPr>
            <a:lvl6pPr lvl="5">
              <a:buNone/>
              <a:defRPr sz="1200">
                <a:solidFill>
                  <a:srgbClr val="19BBD5"/>
                </a:solidFill>
                <a:latin typeface="Nixie One"/>
                <a:ea typeface="Nixie One"/>
                <a:cs typeface="Nixie One"/>
                <a:sym typeface="Nixie One"/>
              </a:defRPr>
            </a:lvl6pPr>
            <a:lvl7pPr lvl="6">
              <a:buNone/>
              <a:defRPr sz="1200">
                <a:solidFill>
                  <a:srgbClr val="19BBD5"/>
                </a:solidFill>
                <a:latin typeface="Nixie One"/>
                <a:ea typeface="Nixie One"/>
                <a:cs typeface="Nixie One"/>
                <a:sym typeface="Nixie One"/>
              </a:defRPr>
            </a:lvl7pPr>
            <a:lvl8pPr lvl="7">
              <a:buNone/>
              <a:defRPr sz="1200">
                <a:solidFill>
                  <a:srgbClr val="19BBD5"/>
                </a:solidFill>
                <a:latin typeface="Nixie One"/>
                <a:ea typeface="Nixie One"/>
                <a:cs typeface="Nixie One"/>
                <a:sym typeface="Nixie One"/>
              </a:defRPr>
            </a:lvl8pPr>
            <a:lvl9pPr lvl="8">
              <a:buNone/>
              <a:defRPr sz="1200">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1"/>
          <p:cNvSpPr txBox="1">
            <a:spLocks noGrp="1"/>
          </p:cNvSpPr>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bg2"/>
                </a:solidFill>
              </a:rPr>
              <a:t>Công nghệ web</a:t>
            </a:r>
            <a:endParaRPr>
              <a:solidFill>
                <a:schemeClr val="bg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0"/>
          <p:cNvSpPr txBox="1">
            <a:spLocks noGrp="1"/>
          </p:cNvSpPr>
          <p:nvPr>
            <p:ph type="title" idx="4294967295"/>
          </p:nvPr>
        </p:nvSpPr>
        <p:spPr>
          <a:xfrm>
            <a:off x="3933825" y="2583325"/>
            <a:ext cx="3753000" cy="64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Phân tích thiết kế</a:t>
            </a:r>
            <a:endParaRPr sz="3000"/>
          </a:p>
        </p:txBody>
      </p:sp>
      <p:pic>
        <p:nvPicPr>
          <p:cNvPr id="417" name="Google Shape;417;p20"/>
          <p:cNvPicPr preferRelativeResize="0"/>
          <p:nvPr/>
        </p:nvPicPr>
        <p:blipFill rotWithShape="1">
          <a:blip r:embed="rId3">
            <a:alphaModFix/>
          </a:blip>
          <a:srcRect t="13292"/>
          <a:stretch/>
        </p:blipFill>
        <p:spPr>
          <a:xfrm>
            <a:off x="-438150" y="1162050"/>
            <a:ext cx="4152900" cy="3601200"/>
          </a:xfrm>
          <a:prstGeom prst="hexagon">
            <a:avLst>
              <a:gd name="adj" fmla="val 28504"/>
              <a:gd name="vf" fmla="val 115470"/>
            </a:avLst>
          </a:prstGeom>
          <a:noFill/>
          <a:ln>
            <a:noFill/>
          </a:ln>
          <a:effectLst>
            <a:outerShdw blurRad="57150" dist="19050" dir="5400000" algn="bl" rotWithShape="0">
              <a:srgbClr val="000000">
                <a:alpha val="50000"/>
              </a:srgbClr>
            </a:outerShdw>
          </a:effectLst>
        </p:spPr>
      </p:pic>
      <p:sp>
        <p:nvSpPr>
          <p:cNvPr id="418" name="Google Shape;418;p2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422"/>
        <p:cNvGrpSpPr/>
        <p:nvPr/>
      </p:nvGrpSpPr>
      <p:grpSpPr>
        <a:xfrm>
          <a:off x="0" y="0"/>
          <a:ext cx="0" cy="0"/>
          <a:chOff x="0" y="0"/>
          <a:chExt cx="0" cy="0"/>
        </a:xfrm>
      </p:grpSpPr>
      <p:sp>
        <p:nvSpPr>
          <p:cNvPr id="423" name="Google Shape;423;p21"/>
          <p:cNvSpPr txBox="1">
            <a:spLocks noGrp="1"/>
          </p:cNvSpPr>
          <p:nvPr>
            <p:ph type="title" idx="4294967295"/>
          </p:nvPr>
        </p:nvSpPr>
        <p:spPr>
          <a:xfrm>
            <a:off x="287907" y="32702"/>
            <a:ext cx="2695500" cy="32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a:solidFill>
                  <a:srgbClr val="0E293C"/>
                </a:solidFill>
              </a:rPr>
              <a:t>Biểu đồ Use case tổng quát</a:t>
            </a:r>
            <a:endParaRPr sz="2800" b="1">
              <a:solidFill>
                <a:srgbClr val="0E293C"/>
              </a:solidFill>
            </a:endParaRPr>
          </a:p>
        </p:txBody>
      </p:sp>
      <p:sp>
        <p:nvSpPr>
          <p:cNvPr id="424" name="Google Shape;424;p2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rgbClr val="FFFFFF"/>
                </a:solidFill>
              </a:rPr>
              <a:t>11</a:t>
            </a:fld>
            <a:endParaRPr>
              <a:solidFill>
                <a:srgbClr val="FFFFFF"/>
              </a:solidFill>
            </a:endParaRPr>
          </a:p>
        </p:txBody>
      </p:sp>
      <p:pic>
        <p:nvPicPr>
          <p:cNvPr id="2" name="Picture 1" descr="A picture containing diagram, sketch, line, drawing&#10;&#10;Description automatically generated">
            <a:extLst>
              <a:ext uri="{FF2B5EF4-FFF2-40B4-BE49-F238E27FC236}">
                <a16:creationId xmlns:a16="http://schemas.microsoft.com/office/drawing/2014/main" id="{3865BC7C-8C7F-2E71-9CF0-AFA12E192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560" y="65405"/>
            <a:ext cx="4541520" cy="5078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22"/>
          <p:cNvSpPr/>
          <p:nvPr/>
        </p:nvSpPr>
        <p:spPr>
          <a:xfrm>
            <a:off x="3147686" y="2840135"/>
            <a:ext cx="2414700" cy="2091900"/>
          </a:xfrm>
          <a:prstGeom prst="hexagon">
            <a:avLst>
              <a:gd name="adj" fmla="val 29110"/>
              <a:gd name="vf" fmla="val 115470"/>
            </a:avLst>
          </a:prstGeom>
          <a:solidFill>
            <a:srgbClr val="18476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C6DAEC"/>
                </a:solidFill>
                <a:latin typeface="Muli"/>
                <a:ea typeface="Muli"/>
                <a:cs typeface="Muli"/>
                <a:sym typeface="Muli"/>
              </a:rPr>
              <a:t>Đăng nhập</a:t>
            </a:r>
            <a:endParaRPr b="1">
              <a:solidFill>
                <a:srgbClr val="C6DAEC"/>
              </a:solidFill>
              <a:latin typeface="Muli"/>
              <a:ea typeface="Muli"/>
              <a:cs typeface="Muli"/>
              <a:sym typeface="Muli"/>
            </a:endParaRPr>
          </a:p>
        </p:txBody>
      </p:sp>
      <p:sp>
        <p:nvSpPr>
          <p:cNvPr id="430" name="Google Shape;430;p22"/>
          <p:cNvSpPr txBox="1">
            <a:spLocks noGrp="1"/>
          </p:cNvSpPr>
          <p:nvPr>
            <p:ph type="title" idx="4294967295"/>
          </p:nvPr>
        </p:nvSpPr>
        <p:spPr>
          <a:xfrm>
            <a:off x="1572680" y="26905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Admin</a:t>
            </a:r>
            <a:endParaRPr/>
          </a:p>
        </p:txBody>
      </p:sp>
      <p:sp>
        <p:nvSpPr>
          <p:cNvPr id="431" name="Google Shape;431;p22"/>
          <p:cNvSpPr/>
          <p:nvPr/>
        </p:nvSpPr>
        <p:spPr>
          <a:xfrm>
            <a:off x="1161200" y="2782550"/>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C6DAEC"/>
                </a:solidFill>
                <a:latin typeface="Muli"/>
                <a:ea typeface="Muli"/>
                <a:cs typeface="Muli"/>
                <a:sym typeface="Muli"/>
              </a:rPr>
              <a:t>Đ</a:t>
            </a:r>
            <a:r>
              <a:rPr lang="en">
                <a:solidFill>
                  <a:srgbClr val="C6DAEC"/>
                </a:solidFill>
                <a:latin typeface="Muli"/>
                <a:ea typeface="Muli"/>
                <a:cs typeface="Muli"/>
                <a:sym typeface="Muli"/>
              </a:rPr>
              <a:t>ể sử dụng chức năng của addmin cần có tài khoản với role addmin</a:t>
            </a:r>
            <a:endParaRPr>
              <a:solidFill>
                <a:srgbClr val="C6DAEC"/>
              </a:solidFill>
              <a:latin typeface="Muli"/>
              <a:ea typeface="Muli"/>
              <a:cs typeface="Muli"/>
              <a:sym typeface="Muli"/>
            </a:endParaRPr>
          </a:p>
        </p:txBody>
      </p:sp>
      <p:sp>
        <p:nvSpPr>
          <p:cNvPr id="432" name="Google Shape;432;p22"/>
          <p:cNvSpPr/>
          <p:nvPr/>
        </p:nvSpPr>
        <p:spPr>
          <a:xfrm>
            <a:off x="5225612" y="2693625"/>
            <a:ext cx="2414700" cy="2091900"/>
          </a:xfrm>
          <a:prstGeom prst="hexagon">
            <a:avLst>
              <a:gd name="adj" fmla="val 29110"/>
              <a:gd name="vf" fmla="val 115470"/>
            </a:avLst>
          </a:prstGeom>
          <a:noFill/>
          <a:ln w="9525" cap="flat" cmpd="sng">
            <a:solidFill>
              <a:srgbClr val="19BBD5"/>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C6DAEC"/>
                </a:solidFill>
                <a:latin typeface="Muli"/>
                <a:ea typeface="Muli"/>
                <a:cs typeface="Muli"/>
                <a:sym typeface="Muli"/>
              </a:rPr>
              <a:t>S</a:t>
            </a:r>
            <a:r>
              <a:rPr lang="en">
                <a:solidFill>
                  <a:srgbClr val="C6DAEC"/>
                </a:solidFill>
                <a:latin typeface="Muli"/>
                <a:ea typeface="Muli"/>
                <a:cs typeface="Muli"/>
                <a:sym typeface="Muli"/>
              </a:rPr>
              <a:t>ử dụng những chức năng quản lý</a:t>
            </a:r>
            <a:endParaRPr>
              <a:solidFill>
                <a:srgbClr val="C6DAEC"/>
              </a:solidFill>
              <a:latin typeface="Muli"/>
              <a:ea typeface="Muli"/>
              <a:cs typeface="Muli"/>
              <a:sym typeface="Muli"/>
            </a:endParaRPr>
          </a:p>
        </p:txBody>
      </p:sp>
      <p:sp>
        <p:nvSpPr>
          <p:cNvPr id="433" name="Google Shape;433;p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2" name="Picture 1">
            <a:extLst>
              <a:ext uri="{FF2B5EF4-FFF2-40B4-BE49-F238E27FC236}">
                <a16:creationId xmlns:a16="http://schemas.microsoft.com/office/drawing/2014/main" id="{8889E7E3-0669-7B5F-FCF0-FFF36844F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7686" y="897150"/>
            <a:ext cx="5553075" cy="1257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2334680" y="23446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C</a:t>
            </a:r>
            <a:r>
              <a:rPr lang="en" sz="3200"/>
              <a:t>ác chức năng chính của Addmin</a:t>
            </a:r>
            <a:endParaRPr sz="3200"/>
          </a:p>
        </p:txBody>
      </p:sp>
      <p:graphicFrame>
        <p:nvGraphicFramePr>
          <p:cNvPr id="439" name="Google Shape;439;p23"/>
          <p:cNvGraphicFramePr/>
          <p:nvPr>
            <p:extLst>
              <p:ext uri="{D42A27DB-BD31-4B8C-83A1-F6EECF244321}">
                <p14:modId xmlns:p14="http://schemas.microsoft.com/office/powerpoint/2010/main" val="3648066340"/>
              </p:ext>
            </p:extLst>
          </p:nvPr>
        </p:nvGraphicFramePr>
        <p:xfrm>
          <a:off x="1108710" y="1569720"/>
          <a:ext cx="6926580" cy="3358881"/>
        </p:xfrm>
        <a:graphic>
          <a:graphicData uri="http://schemas.openxmlformats.org/drawingml/2006/table">
            <a:tbl>
              <a:tblPr>
                <a:noFill/>
                <a:tableStyleId>{CBBD6B83-199F-4F24-BC8C-F0EC32E2B625}</a:tableStyleId>
              </a:tblPr>
              <a:tblGrid>
                <a:gridCol w="1731645">
                  <a:extLst>
                    <a:ext uri="{9D8B030D-6E8A-4147-A177-3AD203B41FA5}">
                      <a16:colId xmlns:a16="http://schemas.microsoft.com/office/drawing/2014/main" val="20000"/>
                    </a:ext>
                  </a:extLst>
                </a:gridCol>
                <a:gridCol w="1731645">
                  <a:extLst>
                    <a:ext uri="{9D8B030D-6E8A-4147-A177-3AD203B41FA5}">
                      <a16:colId xmlns:a16="http://schemas.microsoft.com/office/drawing/2014/main" val="20001"/>
                    </a:ext>
                  </a:extLst>
                </a:gridCol>
                <a:gridCol w="1958619">
                  <a:extLst>
                    <a:ext uri="{9D8B030D-6E8A-4147-A177-3AD203B41FA5}">
                      <a16:colId xmlns:a16="http://schemas.microsoft.com/office/drawing/2014/main" val="20002"/>
                    </a:ext>
                  </a:extLst>
                </a:gridCol>
                <a:gridCol w="1504671">
                  <a:extLst>
                    <a:ext uri="{9D8B030D-6E8A-4147-A177-3AD203B41FA5}">
                      <a16:colId xmlns:a16="http://schemas.microsoft.com/office/drawing/2014/main" val="20003"/>
                    </a:ext>
                  </a:extLst>
                </a:gridCol>
              </a:tblGrid>
              <a:tr h="458710">
                <a:tc>
                  <a:txBody>
                    <a:bodyPr/>
                    <a:lstStyle/>
                    <a:p>
                      <a:pPr marL="0" lvl="0" indent="0" algn="l" rtl="0">
                        <a:spcBef>
                          <a:spcPts val="0"/>
                        </a:spcBef>
                        <a:spcAft>
                          <a:spcPts val="0"/>
                        </a:spcAft>
                        <a:buNone/>
                      </a:pPr>
                      <a:r>
                        <a:rPr lang="en-US">
                          <a:solidFill>
                            <a:srgbClr val="C6DAEC"/>
                          </a:solidFill>
                          <a:latin typeface="Muli"/>
                          <a:ea typeface="Muli"/>
                          <a:cs typeface="Muli"/>
                          <a:sym typeface="Muli"/>
                        </a:rPr>
                        <a:t>Quản lý</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A</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B</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C</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0"/>
                  </a:ext>
                </a:extLst>
              </a:tr>
              <a:tr h="691990">
                <a:tc>
                  <a:txBody>
                    <a:bodyPr/>
                    <a:lstStyle/>
                    <a:p>
                      <a:pPr marL="0" lvl="0" indent="0" algn="r" rtl="0">
                        <a:spcBef>
                          <a:spcPts val="0"/>
                        </a:spcBef>
                        <a:spcAft>
                          <a:spcPts val="0"/>
                        </a:spcAft>
                        <a:buNone/>
                      </a:pPr>
                      <a:r>
                        <a:rPr lang="en">
                          <a:solidFill>
                            <a:srgbClr val="C6DAEC"/>
                          </a:solidFill>
                          <a:latin typeface="Muli"/>
                          <a:ea typeface="Muli"/>
                          <a:cs typeface="Muli"/>
                          <a:sym typeface="Muli"/>
                        </a:rPr>
                        <a:t>Đơn hàng</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Xem tất cả đơn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Chi tiết từng đơn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a:t>
                      </a:r>
                      <a:r>
                        <a:rPr lang="en" sz="1800">
                          <a:solidFill>
                            <a:srgbClr val="FFFFFF"/>
                          </a:solidFill>
                          <a:latin typeface="Muli"/>
                          <a:ea typeface="Muli"/>
                          <a:cs typeface="Muli"/>
                          <a:sym typeface="Muli"/>
                        </a:rPr>
                        <a:t>hống kê doanh thu</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extLst>
                  <a:ext uri="{0D108BD9-81ED-4DB2-BD59-A6C34878D82A}">
                    <a16:rowId xmlns:a16="http://schemas.microsoft.com/office/drawing/2014/main" val="10001"/>
                  </a:ext>
                </a:extLst>
              </a:tr>
              <a:tr h="1522391">
                <a:tc>
                  <a:txBody>
                    <a:bodyPr/>
                    <a:lstStyle/>
                    <a:p>
                      <a:pPr marL="0" lvl="0" indent="0" algn="r" rtl="0">
                        <a:spcBef>
                          <a:spcPts val="0"/>
                        </a:spcBef>
                        <a:spcAft>
                          <a:spcPts val="0"/>
                        </a:spcAft>
                        <a:buNone/>
                      </a:pPr>
                      <a:r>
                        <a:rPr lang="en-US">
                          <a:solidFill>
                            <a:srgbClr val="C6DAEC"/>
                          </a:solidFill>
                          <a:latin typeface="Muli"/>
                          <a:ea typeface="Muli"/>
                          <a:cs typeface="Muli"/>
                          <a:sym typeface="Muli"/>
                        </a:rPr>
                        <a:t>N</a:t>
                      </a:r>
                      <a:r>
                        <a:rPr lang="en">
                          <a:solidFill>
                            <a:srgbClr val="C6DAEC"/>
                          </a:solidFill>
                          <a:latin typeface="Muli"/>
                          <a:ea typeface="Muli"/>
                          <a:cs typeface="Muli"/>
                          <a:sym typeface="Muli"/>
                        </a:rPr>
                        <a:t>gười dùng</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D</a:t>
                      </a:r>
                      <a:r>
                        <a:rPr lang="en" sz="1800">
                          <a:solidFill>
                            <a:srgbClr val="FFFFFF"/>
                          </a:solidFill>
                          <a:latin typeface="Muli"/>
                          <a:ea typeface="Muli"/>
                          <a:cs typeface="Muli"/>
                          <a:sym typeface="Muli"/>
                        </a:rPr>
                        <a:t>anh sách người dùng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a:t>
                      </a:r>
                      <a:r>
                        <a:rPr lang="en" sz="1800">
                          <a:solidFill>
                            <a:srgbClr val="FFFFFF"/>
                          </a:solidFill>
                          <a:latin typeface="Muli"/>
                          <a:ea typeface="Muli"/>
                          <a:cs typeface="Muli"/>
                          <a:sym typeface="Muli"/>
                        </a:rPr>
                        <a:t>hêm,sửa,xóa thông tin khách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a:t>
                      </a:r>
                      <a:r>
                        <a:rPr lang="en" sz="1800">
                          <a:solidFill>
                            <a:srgbClr val="FFFFFF"/>
                          </a:solidFill>
                          <a:latin typeface="Muli"/>
                          <a:ea typeface="Muli"/>
                          <a:cs typeface="Muli"/>
                          <a:sym typeface="Muli"/>
                        </a:rPr>
                        <a:t>hay đổi quyền từng khách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2"/>
                  </a:ext>
                </a:extLst>
              </a:tr>
              <a:tr h="458710">
                <a:tc>
                  <a:txBody>
                    <a:bodyPr/>
                    <a:lstStyle/>
                    <a:p>
                      <a:pPr marL="0" lvl="0" indent="0" algn="r" rtl="0">
                        <a:spcBef>
                          <a:spcPts val="0"/>
                        </a:spcBef>
                        <a:spcAft>
                          <a:spcPts val="0"/>
                        </a:spcAft>
                        <a:buNone/>
                      </a:pPr>
                      <a:r>
                        <a:rPr lang="en-US">
                          <a:solidFill>
                            <a:srgbClr val="C6DAEC"/>
                          </a:solidFill>
                          <a:latin typeface="Muli"/>
                          <a:ea typeface="Muli"/>
                          <a:cs typeface="Muli"/>
                          <a:sym typeface="Muli"/>
                        </a:rPr>
                        <a:t>S</a:t>
                      </a:r>
                      <a:r>
                        <a:rPr lang="en">
                          <a:solidFill>
                            <a:srgbClr val="C6DAEC"/>
                          </a:solidFill>
                          <a:latin typeface="Muli"/>
                          <a:ea typeface="Muli"/>
                          <a:cs typeface="Muli"/>
                          <a:sym typeface="Muli"/>
                        </a:rPr>
                        <a:t>ản phẩm</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a:t>
                      </a:r>
                      <a:r>
                        <a:rPr lang="en" sz="1800">
                          <a:solidFill>
                            <a:srgbClr val="FFFFFF"/>
                          </a:solidFill>
                          <a:latin typeface="Muli"/>
                          <a:ea typeface="Muli"/>
                          <a:cs typeface="Muli"/>
                          <a:sym typeface="Muli"/>
                        </a:rPr>
                        <a:t>em danh sách sản phẩm</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C</a:t>
                      </a:r>
                      <a:r>
                        <a:rPr lang="en" sz="1800">
                          <a:solidFill>
                            <a:srgbClr val="FFFFFF"/>
                          </a:solidFill>
                          <a:latin typeface="Muli"/>
                          <a:ea typeface="Muli"/>
                          <a:cs typeface="Muli"/>
                          <a:sym typeface="Muli"/>
                        </a:rPr>
                        <a:t>ập nhật sản phẩm</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extLst>
                  <a:ext uri="{0D108BD9-81ED-4DB2-BD59-A6C34878D82A}">
                    <a16:rowId xmlns:a16="http://schemas.microsoft.com/office/drawing/2014/main" val="10003"/>
                  </a:ext>
                </a:extLst>
              </a:tr>
            </a:tbl>
          </a:graphicData>
        </a:graphic>
      </p:graphicFrame>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3"/>
          <p:cNvSpPr txBox="1">
            <a:spLocks noGrp="1"/>
          </p:cNvSpPr>
          <p:nvPr>
            <p:ph type="title"/>
          </p:nvPr>
        </p:nvSpPr>
        <p:spPr>
          <a:xfrm>
            <a:off x="2334680" y="234460"/>
            <a:ext cx="494430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a:t>C</a:t>
            </a:r>
            <a:r>
              <a:rPr lang="en" sz="3200"/>
              <a:t>ác chức năng chính của user </a:t>
            </a:r>
            <a:endParaRPr sz="3200"/>
          </a:p>
        </p:txBody>
      </p:sp>
      <p:graphicFrame>
        <p:nvGraphicFramePr>
          <p:cNvPr id="439" name="Google Shape;439;p23"/>
          <p:cNvGraphicFramePr/>
          <p:nvPr>
            <p:extLst>
              <p:ext uri="{D42A27DB-BD31-4B8C-83A1-F6EECF244321}">
                <p14:modId xmlns:p14="http://schemas.microsoft.com/office/powerpoint/2010/main" val="4189575771"/>
              </p:ext>
            </p:extLst>
          </p:nvPr>
        </p:nvGraphicFramePr>
        <p:xfrm>
          <a:off x="1108710" y="1569720"/>
          <a:ext cx="6926580" cy="3358881"/>
        </p:xfrm>
        <a:graphic>
          <a:graphicData uri="http://schemas.openxmlformats.org/drawingml/2006/table">
            <a:tbl>
              <a:tblPr>
                <a:noFill/>
                <a:tableStyleId>{CBBD6B83-199F-4F24-BC8C-F0EC32E2B625}</a:tableStyleId>
              </a:tblPr>
              <a:tblGrid>
                <a:gridCol w="1731645">
                  <a:extLst>
                    <a:ext uri="{9D8B030D-6E8A-4147-A177-3AD203B41FA5}">
                      <a16:colId xmlns:a16="http://schemas.microsoft.com/office/drawing/2014/main" val="20000"/>
                    </a:ext>
                  </a:extLst>
                </a:gridCol>
                <a:gridCol w="1731645">
                  <a:extLst>
                    <a:ext uri="{9D8B030D-6E8A-4147-A177-3AD203B41FA5}">
                      <a16:colId xmlns:a16="http://schemas.microsoft.com/office/drawing/2014/main" val="20001"/>
                    </a:ext>
                  </a:extLst>
                </a:gridCol>
                <a:gridCol w="1958619">
                  <a:extLst>
                    <a:ext uri="{9D8B030D-6E8A-4147-A177-3AD203B41FA5}">
                      <a16:colId xmlns:a16="http://schemas.microsoft.com/office/drawing/2014/main" val="20002"/>
                    </a:ext>
                  </a:extLst>
                </a:gridCol>
                <a:gridCol w="1504671">
                  <a:extLst>
                    <a:ext uri="{9D8B030D-6E8A-4147-A177-3AD203B41FA5}">
                      <a16:colId xmlns:a16="http://schemas.microsoft.com/office/drawing/2014/main" val="20003"/>
                    </a:ext>
                  </a:extLst>
                </a:gridCol>
              </a:tblGrid>
              <a:tr h="458710">
                <a:tc>
                  <a:txBody>
                    <a:bodyPr/>
                    <a:lstStyle/>
                    <a:p>
                      <a:pPr marL="0" lvl="0" indent="0" algn="l" rtl="0">
                        <a:spcBef>
                          <a:spcPts val="0"/>
                        </a:spcBef>
                        <a:spcAft>
                          <a:spcPts val="0"/>
                        </a:spcAft>
                        <a:buNone/>
                      </a:pPr>
                      <a:r>
                        <a:rPr lang="en-US">
                          <a:solidFill>
                            <a:srgbClr val="C6DAEC"/>
                          </a:solidFill>
                          <a:latin typeface="Muli"/>
                          <a:ea typeface="Muli"/>
                          <a:cs typeface="Muli"/>
                          <a:sym typeface="Muli"/>
                        </a:rPr>
                        <a:t>Quản lý</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A</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B</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rgbClr val="C6DAEC"/>
                          </a:solidFill>
                          <a:latin typeface="Muli"/>
                          <a:ea typeface="Muli"/>
                          <a:cs typeface="Muli"/>
                          <a:sym typeface="Muli"/>
                        </a:rPr>
                        <a:t>C</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0"/>
                  </a:ext>
                </a:extLst>
              </a:tr>
              <a:tr h="691990">
                <a:tc>
                  <a:txBody>
                    <a:bodyPr/>
                    <a:lstStyle/>
                    <a:p>
                      <a:pPr marL="0" lvl="0" indent="0" algn="r" rtl="0">
                        <a:spcBef>
                          <a:spcPts val="0"/>
                        </a:spcBef>
                        <a:spcAft>
                          <a:spcPts val="0"/>
                        </a:spcAft>
                        <a:buNone/>
                      </a:pPr>
                      <a:r>
                        <a:rPr lang="en">
                          <a:solidFill>
                            <a:srgbClr val="C6DAEC"/>
                          </a:solidFill>
                          <a:latin typeface="Muli"/>
                          <a:ea typeface="Muli"/>
                          <a:cs typeface="Muli"/>
                          <a:sym typeface="Muli"/>
                        </a:rPr>
                        <a:t>Đơn hàng</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Xem tất cả đơn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Chi tiết từng đơn hàng</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Thanh toán</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solidFill>
                      <a:srgbClr val="184769"/>
                    </a:solidFill>
                  </a:tcPr>
                </a:tc>
                <a:extLst>
                  <a:ext uri="{0D108BD9-81ED-4DB2-BD59-A6C34878D82A}">
                    <a16:rowId xmlns:a16="http://schemas.microsoft.com/office/drawing/2014/main" val="10001"/>
                  </a:ext>
                </a:extLst>
              </a:tr>
              <a:tr h="1522391">
                <a:tc>
                  <a:txBody>
                    <a:bodyPr/>
                    <a:lstStyle/>
                    <a:p>
                      <a:pPr marL="0" lvl="0" indent="0" algn="r" rtl="0">
                        <a:spcBef>
                          <a:spcPts val="0"/>
                        </a:spcBef>
                        <a:spcAft>
                          <a:spcPts val="0"/>
                        </a:spcAft>
                        <a:buNone/>
                      </a:pPr>
                      <a:r>
                        <a:rPr lang="en-US">
                          <a:solidFill>
                            <a:srgbClr val="C6DAEC"/>
                          </a:solidFill>
                          <a:latin typeface="Muli"/>
                          <a:ea typeface="Muli"/>
                          <a:cs typeface="Muli"/>
                          <a:sym typeface="Muli"/>
                        </a:rPr>
                        <a:t>N</a:t>
                      </a:r>
                      <a:r>
                        <a:rPr lang="en">
                          <a:solidFill>
                            <a:srgbClr val="C6DAEC"/>
                          </a:solidFill>
                          <a:latin typeface="Muli"/>
                          <a:ea typeface="Muli"/>
                          <a:cs typeface="Muli"/>
                          <a:sym typeface="Muli"/>
                        </a:rPr>
                        <a:t>gười dùng</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Xem thông tin cá nhân</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a:t>
                      </a:r>
                      <a:r>
                        <a:rPr lang="en" sz="1800">
                          <a:solidFill>
                            <a:srgbClr val="FFFFFF"/>
                          </a:solidFill>
                          <a:latin typeface="Muli"/>
                          <a:ea typeface="Muli"/>
                          <a:cs typeface="Muli"/>
                          <a:sym typeface="Muli"/>
                        </a:rPr>
                        <a:t>hêm,sửa,xóa thông tin</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a:t>
                      </a:r>
                      <a:r>
                        <a:rPr lang="en" sz="1800">
                          <a:solidFill>
                            <a:srgbClr val="FFFFFF"/>
                          </a:solidFill>
                          <a:latin typeface="Muli"/>
                          <a:ea typeface="Muli"/>
                          <a:cs typeface="Muli"/>
                          <a:sym typeface="Muli"/>
                        </a:rPr>
                        <a:t>hay đổi mật khẩu</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alpha val="0"/>
                        </a:srgbClr>
                      </a:solidFill>
                      <a:prstDash val="solid"/>
                      <a:round/>
                      <a:headEnd type="none" w="sm" len="sm"/>
                      <a:tailEnd type="none" w="sm" len="sm"/>
                    </a:lnB>
                  </a:tcPr>
                </a:tc>
                <a:extLst>
                  <a:ext uri="{0D108BD9-81ED-4DB2-BD59-A6C34878D82A}">
                    <a16:rowId xmlns:a16="http://schemas.microsoft.com/office/drawing/2014/main" val="10002"/>
                  </a:ext>
                </a:extLst>
              </a:tr>
              <a:tr h="458710">
                <a:tc>
                  <a:txBody>
                    <a:bodyPr/>
                    <a:lstStyle/>
                    <a:p>
                      <a:pPr marL="0" lvl="0" indent="0" algn="r" rtl="0">
                        <a:spcBef>
                          <a:spcPts val="0"/>
                        </a:spcBef>
                        <a:spcAft>
                          <a:spcPts val="0"/>
                        </a:spcAft>
                        <a:buNone/>
                      </a:pPr>
                      <a:r>
                        <a:rPr lang="en-US">
                          <a:solidFill>
                            <a:srgbClr val="C6DAEC"/>
                          </a:solidFill>
                          <a:latin typeface="Muli"/>
                          <a:ea typeface="Muli"/>
                          <a:cs typeface="Muli"/>
                          <a:sym typeface="Muli"/>
                        </a:rPr>
                        <a:t>S</a:t>
                      </a:r>
                      <a:r>
                        <a:rPr lang="en">
                          <a:solidFill>
                            <a:srgbClr val="C6DAEC"/>
                          </a:solidFill>
                          <a:latin typeface="Muli"/>
                          <a:ea typeface="Muli"/>
                          <a:cs typeface="Muli"/>
                          <a:sym typeface="Muli"/>
                        </a:rPr>
                        <a:t>ản phẩm</a:t>
                      </a:r>
                      <a:endParaRPr>
                        <a:solidFill>
                          <a:srgbClr val="C6DAEC"/>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a:t>
                      </a:r>
                      <a:r>
                        <a:rPr lang="en" sz="1800">
                          <a:solidFill>
                            <a:srgbClr val="FFFFFF"/>
                          </a:solidFill>
                          <a:latin typeface="Muli"/>
                          <a:ea typeface="Muli"/>
                          <a:cs typeface="Muli"/>
                          <a:sym typeface="Muli"/>
                        </a:rPr>
                        <a:t>em danh sách sản phẩm</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Xem chi tiết từng sản phẩm</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tc>
                  <a:txBody>
                    <a:bodyPr/>
                    <a:lstStyle/>
                    <a:p>
                      <a:pPr marL="0" lvl="0" indent="0" algn="ctr" rtl="0">
                        <a:spcBef>
                          <a:spcPts val="0"/>
                        </a:spcBef>
                        <a:spcAft>
                          <a:spcPts val="0"/>
                        </a:spcAft>
                        <a:buNone/>
                      </a:pPr>
                      <a:r>
                        <a:rPr lang="en-US" sz="1800">
                          <a:solidFill>
                            <a:srgbClr val="FFFFFF"/>
                          </a:solidFill>
                          <a:latin typeface="Muli"/>
                          <a:ea typeface="Muli"/>
                          <a:cs typeface="Muli"/>
                          <a:sym typeface="Muli"/>
                        </a:rPr>
                        <a:t>Tìm kiếm</a:t>
                      </a:r>
                      <a:endParaRPr sz="1800">
                        <a:solidFill>
                          <a:srgbClr val="FFFFFF"/>
                        </a:solidFill>
                        <a:latin typeface="Muli"/>
                        <a:ea typeface="Muli"/>
                        <a:cs typeface="Muli"/>
                        <a:sym typeface="Muli"/>
                      </a:endParaRPr>
                    </a:p>
                  </a:txBody>
                  <a:tcPr marL="91425" marR="91425" marT="68575" marB="68575" anchor="ctr">
                    <a:lnL w="19050" cap="flat" cmpd="sng">
                      <a:solidFill>
                        <a:srgbClr val="19BBD5"/>
                      </a:solidFill>
                      <a:prstDash val="solid"/>
                      <a:round/>
                      <a:headEnd type="none" w="sm" len="sm"/>
                      <a:tailEnd type="none" w="sm" len="sm"/>
                    </a:lnL>
                    <a:lnR w="19050" cap="flat" cmpd="sng">
                      <a:solidFill>
                        <a:srgbClr val="19BBD5"/>
                      </a:solidFill>
                      <a:prstDash val="solid"/>
                      <a:round/>
                      <a:headEnd type="none" w="sm" len="sm"/>
                      <a:tailEnd type="none" w="sm" len="sm"/>
                    </a:lnR>
                    <a:lnT w="19050" cap="flat" cmpd="sng">
                      <a:solidFill>
                        <a:srgbClr val="19BBD5">
                          <a:alpha val="0"/>
                        </a:srgbClr>
                      </a:solidFill>
                      <a:prstDash val="solid"/>
                      <a:round/>
                      <a:headEnd type="none" w="sm" len="sm"/>
                      <a:tailEnd type="none" w="sm" len="sm"/>
                    </a:lnT>
                    <a:lnB w="19050" cap="flat" cmpd="sng">
                      <a:solidFill>
                        <a:srgbClr val="19BBD5"/>
                      </a:solidFill>
                      <a:prstDash val="solid"/>
                      <a:round/>
                      <a:headEnd type="none" w="sm" len="sm"/>
                      <a:tailEnd type="none" w="sm" len="sm"/>
                    </a:lnB>
                    <a:solidFill>
                      <a:srgbClr val="184769"/>
                    </a:solidFill>
                  </a:tcPr>
                </a:tc>
                <a:extLst>
                  <a:ext uri="{0D108BD9-81ED-4DB2-BD59-A6C34878D82A}">
                    <a16:rowId xmlns:a16="http://schemas.microsoft.com/office/drawing/2014/main" val="10003"/>
                  </a:ext>
                </a:extLst>
              </a:tr>
            </a:tbl>
          </a:graphicData>
        </a:graphic>
      </p:graphicFrame>
      <p:sp>
        <p:nvSpPr>
          <p:cNvPr id="440" name="Google Shape;440;p2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935090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1" name="Google Shape;461;p2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
        <p:nvSpPr>
          <p:cNvPr id="2" name="Google Shape;438;p23">
            <a:extLst>
              <a:ext uri="{FF2B5EF4-FFF2-40B4-BE49-F238E27FC236}">
                <a16:creationId xmlns:a16="http://schemas.microsoft.com/office/drawing/2014/main" id="{26CEC1C9-186A-FA2A-6CE7-CABF627D7E12}"/>
              </a:ext>
            </a:extLst>
          </p:cNvPr>
          <p:cNvSpPr txBox="1">
            <a:spLocks/>
          </p:cNvSpPr>
          <p:nvPr/>
        </p:nvSpPr>
        <p:spPr>
          <a:xfrm>
            <a:off x="1725080" y="2002300"/>
            <a:ext cx="6695020" cy="645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a:solidFill>
                  <a:schemeClr val="tx2">
                    <a:lumMod val="40000"/>
                    <a:lumOff val="60000"/>
                  </a:schemeClr>
                </a:solidFill>
              </a:rPr>
              <a:t>Biểu đồ của một số chức năng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482" name="Google Shape;482;p43"/>
          <p:cNvGrpSpPr/>
          <p:nvPr/>
        </p:nvGrpSpPr>
        <p:grpSpPr>
          <a:xfrm>
            <a:off x="7839855" y="3256381"/>
            <a:ext cx="2052018" cy="1943116"/>
            <a:chOff x="2956625" y="695323"/>
            <a:chExt cx="1049357" cy="993667"/>
          </a:xfrm>
        </p:grpSpPr>
        <p:sp>
          <p:nvSpPr>
            <p:cNvPr id="483" name="Google Shape;483;p43"/>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3"/>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3"/>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3"/>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3"/>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3"/>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3"/>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3"/>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3"/>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3"/>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2" name="Google Shape;512;p43"/>
          <p:cNvCxnSpPr/>
          <p:nvPr/>
        </p:nvCxnSpPr>
        <p:spPr>
          <a:xfrm rot="10800000">
            <a:off x="902533" y="4867357"/>
            <a:ext cx="6753000" cy="0"/>
          </a:xfrm>
          <a:prstGeom prst="straightConnector1">
            <a:avLst/>
          </a:prstGeom>
          <a:noFill/>
          <a:ln w="19050" cap="flat" cmpd="sng">
            <a:solidFill>
              <a:schemeClr val="lt2"/>
            </a:solidFill>
            <a:prstDash val="solid"/>
            <a:round/>
            <a:headEnd type="none" w="med" len="med"/>
            <a:tailEnd type="none" w="med" len="med"/>
          </a:ln>
        </p:spPr>
      </p:cxnSp>
      <p:grpSp>
        <p:nvGrpSpPr>
          <p:cNvPr id="513" name="Google Shape;513;p43"/>
          <p:cNvGrpSpPr/>
          <p:nvPr/>
        </p:nvGrpSpPr>
        <p:grpSpPr>
          <a:xfrm>
            <a:off x="8389357" y="253053"/>
            <a:ext cx="198233" cy="168803"/>
            <a:chOff x="3080599" y="534997"/>
            <a:chExt cx="198233" cy="168803"/>
          </a:xfrm>
        </p:grpSpPr>
        <p:sp>
          <p:nvSpPr>
            <p:cNvPr id="514" name="Google Shape;514;p43"/>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43"/>
          <p:cNvGrpSpPr/>
          <p:nvPr/>
        </p:nvGrpSpPr>
        <p:grpSpPr>
          <a:xfrm>
            <a:off x="8800117" y="414972"/>
            <a:ext cx="200951" cy="162552"/>
            <a:chOff x="5095817" y="961574"/>
            <a:chExt cx="200951" cy="162552"/>
          </a:xfrm>
        </p:grpSpPr>
        <p:sp>
          <p:nvSpPr>
            <p:cNvPr id="518" name="Google Shape;518;p43"/>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3"/>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521;p43"/>
          <p:cNvSpPr/>
          <p:nvPr/>
        </p:nvSpPr>
        <p:spPr>
          <a:xfrm>
            <a:off x="398671" y="40267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 name="Google Shape;522;p43"/>
          <p:cNvGrpSpPr/>
          <p:nvPr/>
        </p:nvGrpSpPr>
        <p:grpSpPr>
          <a:xfrm>
            <a:off x="88081" y="3292812"/>
            <a:ext cx="310599" cy="294704"/>
            <a:chOff x="2327131" y="3148937"/>
            <a:chExt cx="310599" cy="294704"/>
          </a:xfrm>
        </p:grpSpPr>
        <p:sp>
          <p:nvSpPr>
            <p:cNvPr id="523" name="Google Shape;523;p43"/>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3"/>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530189E1-F476-7732-7A7C-B7F5C7F24A2F}"/>
              </a:ext>
            </a:extLst>
          </p:cNvPr>
          <p:cNvSpPr txBox="1"/>
          <p:nvPr/>
        </p:nvSpPr>
        <p:spPr>
          <a:xfrm>
            <a:off x="1003777" y="120940"/>
            <a:ext cx="2887329" cy="338554"/>
          </a:xfrm>
          <a:prstGeom prst="rect">
            <a:avLst/>
          </a:prstGeom>
          <a:noFill/>
        </p:spPr>
        <p:txBody>
          <a:bodyPr wrap="none" rtlCol="0">
            <a:spAutoFit/>
          </a:bodyPr>
          <a:lstStyle/>
          <a:p>
            <a:r>
              <a:rPr lang="en-US" sz="1600" b="1">
                <a:latin typeface="Times New Roman" panose="02020603050405020304" pitchFamily="18" charset="0"/>
                <a:cs typeface="Times New Roman" panose="02020603050405020304" pitchFamily="18" charset="0"/>
              </a:rPr>
              <a:t>1.2. Biểu đồ Use case tổng quát</a:t>
            </a:r>
          </a:p>
        </p:txBody>
      </p:sp>
      <p:pic>
        <p:nvPicPr>
          <p:cNvPr id="7" name="Picture 6" descr="A picture containing diagram, line, sketch, drawing&#10;&#10;Description automatically generated">
            <a:extLst>
              <a:ext uri="{FF2B5EF4-FFF2-40B4-BE49-F238E27FC236}">
                <a16:creationId xmlns:a16="http://schemas.microsoft.com/office/drawing/2014/main" id="{07901BA8-1087-963B-CD0D-09EA6C556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022" y="660021"/>
            <a:ext cx="5314569" cy="3911058"/>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cxnSp>
        <p:nvCxnSpPr>
          <p:cNvPr id="338" name="Google Shape;338;p40"/>
          <p:cNvCxnSpPr/>
          <p:nvPr/>
        </p:nvCxnSpPr>
        <p:spPr>
          <a:xfrm>
            <a:off x="1050082" y="4902377"/>
            <a:ext cx="7695300" cy="0"/>
          </a:xfrm>
          <a:prstGeom prst="straightConnector1">
            <a:avLst/>
          </a:prstGeom>
          <a:noFill/>
          <a:ln w="19050" cap="flat" cmpd="sng">
            <a:solidFill>
              <a:schemeClr val="lt2"/>
            </a:solidFill>
            <a:prstDash val="solid"/>
            <a:round/>
            <a:headEnd type="none" w="med" len="med"/>
            <a:tailEnd type="none" w="med" len="med"/>
          </a:ln>
        </p:spPr>
      </p:cxnSp>
      <p:grpSp>
        <p:nvGrpSpPr>
          <p:cNvPr id="339" name="Google Shape;339;p40"/>
          <p:cNvGrpSpPr/>
          <p:nvPr/>
        </p:nvGrpSpPr>
        <p:grpSpPr>
          <a:xfrm>
            <a:off x="428757" y="4645439"/>
            <a:ext cx="274389" cy="287882"/>
            <a:chOff x="2430512" y="3978321"/>
            <a:chExt cx="274389" cy="287882"/>
          </a:xfrm>
        </p:grpSpPr>
        <p:sp>
          <p:nvSpPr>
            <p:cNvPr id="340" name="Google Shape;340;p40"/>
            <p:cNvSpPr/>
            <p:nvPr/>
          </p:nvSpPr>
          <p:spPr>
            <a:xfrm>
              <a:off x="2430512" y="3978321"/>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2483034" y="4025316"/>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0"/>
          <p:cNvSpPr/>
          <p:nvPr/>
        </p:nvSpPr>
        <p:spPr>
          <a:xfrm>
            <a:off x="8472018" y="232599"/>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219382" y="4653213"/>
            <a:ext cx="78441" cy="78441"/>
          </a:xfrm>
          <a:custGeom>
            <a:avLst/>
            <a:gdLst/>
            <a:ahLst/>
            <a:cxnLst/>
            <a:rect l="l" t="t" r="r" b="b"/>
            <a:pathLst>
              <a:path w="2058" h="2058" extrusionOk="0">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40"/>
          <p:cNvGrpSpPr/>
          <p:nvPr/>
        </p:nvGrpSpPr>
        <p:grpSpPr>
          <a:xfrm>
            <a:off x="8454106" y="4086729"/>
            <a:ext cx="470512" cy="545615"/>
            <a:chOff x="6030486" y="487493"/>
            <a:chExt cx="470512" cy="545615"/>
          </a:xfrm>
        </p:grpSpPr>
        <p:sp>
          <p:nvSpPr>
            <p:cNvPr id="345" name="Google Shape;345;p40"/>
            <p:cNvSpPr/>
            <p:nvPr/>
          </p:nvSpPr>
          <p:spPr>
            <a:xfrm>
              <a:off x="6297437" y="4874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6030486" y="4874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6030486" y="8596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40"/>
          <p:cNvSpPr/>
          <p:nvPr/>
        </p:nvSpPr>
        <p:spPr>
          <a:xfrm>
            <a:off x="219382" y="4283121"/>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0"/>
          <p:cNvSpPr/>
          <p:nvPr/>
        </p:nvSpPr>
        <p:spPr>
          <a:xfrm>
            <a:off x="8797993" y="518709"/>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40"/>
          <p:cNvGrpSpPr/>
          <p:nvPr/>
        </p:nvGrpSpPr>
        <p:grpSpPr>
          <a:xfrm>
            <a:off x="428259" y="257174"/>
            <a:ext cx="355937" cy="425611"/>
            <a:chOff x="4040314" y="1769061"/>
            <a:chExt cx="315323" cy="376981"/>
          </a:xfrm>
        </p:grpSpPr>
        <p:sp>
          <p:nvSpPr>
            <p:cNvPr id="351" name="Google Shape;351;p40"/>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D8916454-9ADF-731E-1E99-66337C7A03F8}"/>
              </a:ext>
            </a:extLst>
          </p:cNvPr>
          <p:cNvSpPr txBox="1"/>
          <p:nvPr/>
        </p:nvSpPr>
        <p:spPr>
          <a:xfrm>
            <a:off x="1149152" y="257174"/>
            <a:ext cx="3055645" cy="338554"/>
          </a:xfrm>
          <a:prstGeom prst="rect">
            <a:avLst/>
          </a:prstGeom>
          <a:noFill/>
        </p:spPr>
        <p:txBody>
          <a:bodyPr wrap="none" rtlCol="0">
            <a:spAutoFit/>
          </a:bodyPr>
          <a:lstStyle/>
          <a:p>
            <a:r>
              <a:rPr lang="en-US" sz="1600" b="1">
                <a:latin typeface="Times New Roman" panose="02020603050405020304" pitchFamily="18" charset="0"/>
                <a:cs typeface="Times New Roman" panose="02020603050405020304" pitchFamily="18" charset="0"/>
              </a:rPr>
              <a:t>1.3. Biểu đồ chức năng tổng quát</a:t>
            </a:r>
          </a:p>
        </p:txBody>
      </p:sp>
      <p:pic>
        <p:nvPicPr>
          <p:cNvPr id="7" name="Picture 6" descr="A screenshot of a computer&#10;&#10;Description automatically generated with low confidence">
            <a:extLst>
              <a:ext uri="{FF2B5EF4-FFF2-40B4-BE49-F238E27FC236}">
                <a16:creationId xmlns:a16="http://schemas.microsoft.com/office/drawing/2014/main" id="{41B4A1F9-5AF6-F17B-97A3-F0B97ED4B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7726" y="862849"/>
            <a:ext cx="6028548" cy="376898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grpSp>
        <p:nvGrpSpPr>
          <p:cNvPr id="593" name="Google Shape;593;p45"/>
          <p:cNvGrpSpPr/>
          <p:nvPr/>
        </p:nvGrpSpPr>
        <p:grpSpPr>
          <a:xfrm>
            <a:off x="8345706" y="3952239"/>
            <a:ext cx="166385" cy="701016"/>
            <a:chOff x="8668080" y="2328029"/>
            <a:chExt cx="127488" cy="537136"/>
          </a:xfrm>
        </p:grpSpPr>
        <p:sp>
          <p:nvSpPr>
            <p:cNvPr id="594" name="Google Shape;594;p4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81658" y="244681"/>
            <a:ext cx="166385" cy="701016"/>
            <a:chOff x="8668080" y="2328029"/>
            <a:chExt cx="127488" cy="537136"/>
          </a:xfrm>
        </p:grpSpPr>
        <p:sp>
          <p:nvSpPr>
            <p:cNvPr id="607" name="Google Shape;607;p45"/>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5"/>
          <p:cNvGrpSpPr/>
          <p:nvPr/>
        </p:nvGrpSpPr>
        <p:grpSpPr>
          <a:xfrm>
            <a:off x="479849" y="4147293"/>
            <a:ext cx="470512" cy="545615"/>
            <a:chOff x="5320111" y="1881293"/>
            <a:chExt cx="470512" cy="545615"/>
          </a:xfrm>
        </p:grpSpPr>
        <p:sp>
          <p:nvSpPr>
            <p:cNvPr id="620" name="Google Shape;620;p45"/>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 name="Google Shape;623;p45"/>
          <p:cNvGrpSpPr/>
          <p:nvPr/>
        </p:nvGrpSpPr>
        <p:grpSpPr>
          <a:xfrm>
            <a:off x="8354429" y="83955"/>
            <a:ext cx="315323" cy="376981"/>
            <a:chOff x="4040314" y="1769061"/>
            <a:chExt cx="315323" cy="376981"/>
          </a:xfrm>
        </p:grpSpPr>
        <p:sp>
          <p:nvSpPr>
            <p:cNvPr id="624" name="Google Shape;624;p45"/>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 name="Google Shape;627;p45"/>
          <p:cNvGrpSpPr/>
          <p:nvPr/>
        </p:nvGrpSpPr>
        <p:grpSpPr>
          <a:xfrm>
            <a:off x="8670402" y="558025"/>
            <a:ext cx="198233" cy="168803"/>
            <a:chOff x="3080599" y="534997"/>
            <a:chExt cx="198233" cy="168803"/>
          </a:xfrm>
        </p:grpSpPr>
        <p:sp>
          <p:nvSpPr>
            <p:cNvPr id="628" name="Google Shape;628;p45"/>
            <p:cNvSpPr/>
            <p:nvPr/>
          </p:nvSpPr>
          <p:spPr>
            <a:xfrm>
              <a:off x="3080599" y="534997"/>
              <a:ext cx="198233" cy="74328"/>
            </a:xfrm>
            <a:custGeom>
              <a:avLst/>
              <a:gdLst/>
              <a:ahLst/>
              <a:cxnLst/>
              <a:rect l="l" t="t" r="r" b="b"/>
              <a:pathLst>
                <a:path w="5382" h="2018" extrusionOk="0">
                  <a:moveTo>
                    <a:pt x="5382" y="338"/>
                  </a:moveTo>
                  <a:lnTo>
                    <a:pt x="3437" y="2017"/>
                  </a:lnTo>
                  <a:lnTo>
                    <a:pt x="0" y="0"/>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3080599" y="534997"/>
              <a:ext cx="126630" cy="168803"/>
            </a:xfrm>
            <a:custGeom>
              <a:avLst/>
              <a:gdLst/>
              <a:ahLst/>
              <a:cxnLst/>
              <a:rect l="l" t="t" r="r" b="b"/>
              <a:pathLst>
                <a:path w="3438" h="4583" extrusionOk="0">
                  <a:moveTo>
                    <a:pt x="0" y="0"/>
                  </a:moveTo>
                  <a:lnTo>
                    <a:pt x="3437" y="2017"/>
                  </a:lnTo>
                  <a:lnTo>
                    <a:pt x="2885" y="4583"/>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186821" y="547446"/>
              <a:ext cx="92008" cy="156354"/>
            </a:xfrm>
            <a:custGeom>
              <a:avLst/>
              <a:gdLst/>
              <a:ahLst/>
              <a:cxnLst/>
              <a:rect l="l" t="t" r="r" b="b"/>
              <a:pathLst>
                <a:path w="2498" h="4245" extrusionOk="0">
                  <a:moveTo>
                    <a:pt x="1" y="4245"/>
                  </a:moveTo>
                  <a:lnTo>
                    <a:pt x="553" y="1679"/>
                  </a:lnTo>
                  <a:lnTo>
                    <a:pt x="2498" y="0"/>
                  </a:lnTo>
                  <a:lnTo>
                    <a:pt x="2043" y="2536"/>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45"/>
          <p:cNvGrpSpPr/>
          <p:nvPr/>
        </p:nvGrpSpPr>
        <p:grpSpPr>
          <a:xfrm>
            <a:off x="519042" y="3984749"/>
            <a:ext cx="200951" cy="162552"/>
            <a:chOff x="5095817" y="961574"/>
            <a:chExt cx="200951" cy="162552"/>
          </a:xfrm>
        </p:grpSpPr>
        <p:sp>
          <p:nvSpPr>
            <p:cNvPr id="632" name="Google Shape;632;p45"/>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5"/>
          <p:cNvGrpSpPr/>
          <p:nvPr/>
        </p:nvGrpSpPr>
        <p:grpSpPr>
          <a:xfrm>
            <a:off x="169250" y="1016620"/>
            <a:ext cx="310599" cy="294704"/>
            <a:chOff x="2327131" y="3148937"/>
            <a:chExt cx="310599" cy="294704"/>
          </a:xfrm>
        </p:grpSpPr>
        <p:sp>
          <p:nvSpPr>
            <p:cNvPr id="637" name="Google Shape;637;p45"/>
            <p:cNvSpPr/>
            <p:nvPr/>
          </p:nvSpPr>
          <p:spPr>
            <a:xfrm>
              <a:off x="2374165" y="3148937"/>
              <a:ext cx="263565" cy="242106"/>
            </a:xfrm>
            <a:custGeom>
              <a:avLst/>
              <a:gdLst/>
              <a:ahLst/>
              <a:cxnLst/>
              <a:rect l="l" t="t" r="r" b="b"/>
              <a:pathLst>
                <a:path w="6915" h="6352" extrusionOk="0">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2327131" y="3201458"/>
              <a:ext cx="263603" cy="242183"/>
            </a:xfrm>
            <a:custGeom>
              <a:avLst/>
              <a:gdLst/>
              <a:ahLst/>
              <a:cxnLst/>
              <a:rect l="l" t="t" r="r" b="b"/>
              <a:pathLst>
                <a:path w="6916" h="6354" extrusionOk="0">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E9263EF6-7CC0-FB39-CD62-6C4466C28A1B}"/>
              </a:ext>
            </a:extLst>
          </p:cNvPr>
          <p:cNvSpPr txBox="1"/>
          <p:nvPr/>
        </p:nvSpPr>
        <p:spPr>
          <a:xfrm>
            <a:off x="91489" y="50951"/>
            <a:ext cx="4767652"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1.4. Chức năng đăng nhập, đăng xuất</a:t>
            </a:r>
          </a:p>
        </p:txBody>
      </p:sp>
      <p:sp>
        <p:nvSpPr>
          <p:cNvPr id="13" name="TextBox 12">
            <a:extLst>
              <a:ext uri="{FF2B5EF4-FFF2-40B4-BE49-F238E27FC236}">
                <a16:creationId xmlns:a16="http://schemas.microsoft.com/office/drawing/2014/main" id="{06E175D9-92DB-C798-713B-CA844D8A7508}"/>
              </a:ext>
            </a:extLst>
          </p:cNvPr>
          <p:cNvSpPr txBox="1"/>
          <p:nvPr/>
        </p:nvSpPr>
        <p:spPr>
          <a:xfrm>
            <a:off x="346968" y="410562"/>
            <a:ext cx="2358338" cy="369332"/>
          </a:xfrm>
          <a:prstGeom prst="rect">
            <a:avLst/>
          </a:prstGeom>
          <a:noFill/>
        </p:spPr>
        <p:txBody>
          <a:bodyPr wrap="none" rtlCol="0">
            <a:spAutoFit/>
          </a:bodyPr>
          <a:lstStyle/>
          <a:p>
            <a:r>
              <a:rPr lang="en-US" sz="1800">
                <a:latin typeface="Times New Roman" panose="02020603050405020304" pitchFamily="18" charset="0"/>
                <a:cs typeface="Times New Roman" panose="02020603050405020304" pitchFamily="18" charset="0"/>
              </a:rPr>
              <a:t>1.4.1. Biểu đồ Use case</a:t>
            </a:r>
          </a:p>
        </p:txBody>
      </p:sp>
      <p:sp>
        <p:nvSpPr>
          <p:cNvPr id="15" name="TextBox 14">
            <a:extLst>
              <a:ext uri="{FF2B5EF4-FFF2-40B4-BE49-F238E27FC236}">
                <a16:creationId xmlns:a16="http://schemas.microsoft.com/office/drawing/2014/main" id="{782DACF7-ADCA-C78E-3630-34B36AB0455D}"/>
              </a:ext>
            </a:extLst>
          </p:cNvPr>
          <p:cNvSpPr txBox="1"/>
          <p:nvPr/>
        </p:nvSpPr>
        <p:spPr>
          <a:xfrm>
            <a:off x="400514" y="1906292"/>
            <a:ext cx="2460930" cy="369332"/>
          </a:xfrm>
          <a:prstGeom prst="rect">
            <a:avLst/>
          </a:prstGeom>
          <a:noFill/>
        </p:spPr>
        <p:txBody>
          <a:bodyPr wrap="none" rtlCol="0">
            <a:spAutoFit/>
          </a:bodyPr>
          <a:lstStyle/>
          <a:p>
            <a:r>
              <a:rPr lang="en-US" sz="1800">
                <a:latin typeface="Times New Roman" panose="02020603050405020304" pitchFamily="18" charset="0"/>
                <a:cs typeface="Times New Roman" panose="02020603050405020304" pitchFamily="18" charset="0"/>
              </a:rPr>
              <a:t>1.4.2. Biểu đồ hoạt động</a:t>
            </a:r>
          </a:p>
        </p:txBody>
      </p:sp>
      <p:pic>
        <p:nvPicPr>
          <p:cNvPr id="16" name="Picture 15" descr="A picture containing diagram, line, screenshot, text&#10;&#10;Description automatically generated">
            <a:extLst>
              <a:ext uri="{FF2B5EF4-FFF2-40B4-BE49-F238E27FC236}">
                <a16:creationId xmlns:a16="http://schemas.microsoft.com/office/drawing/2014/main" id="{ECBA3F56-8A40-D882-BE61-4B346D062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578" y="2245643"/>
            <a:ext cx="6332844" cy="2686705"/>
          </a:xfrm>
          <a:prstGeom prst="rect">
            <a:avLst/>
          </a:prstGeom>
        </p:spPr>
      </p:pic>
      <p:pic>
        <p:nvPicPr>
          <p:cNvPr id="3" name="Picture 2">
            <a:extLst>
              <a:ext uri="{FF2B5EF4-FFF2-40B4-BE49-F238E27FC236}">
                <a16:creationId xmlns:a16="http://schemas.microsoft.com/office/drawing/2014/main" id="{CB4E833F-9EE2-A6C5-1A9D-A4C63EAAC8BA}"/>
              </a:ext>
            </a:extLst>
          </p:cNvPr>
          <p:cNvPicPr>
            <a:picLocks noChangeAspect="1"/>
          </p:cNvPicPr>
          <p:nvPr/>
        </p:nvPicPr>
        <p:blipFill>
          <a:blip r:embed="rId4"/>
          <a:stretch>
            <a:fillRect/>
          </a:stretch>
        </p:blipFill>
        <p:spPr>
          <a:xfrm>
            <a:off x="1405578" y="761331"/>
            <a:ext cx="6332844" cy="11432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pSp>
        <p:nvGrpSpPr>
          <p:cNvPr id="675" name="Google Shape;675;p46"/>
          <p:cNvGrpSpPr/>
          <p:nvPr/>
        </p:nvGrpSpPr>
        <p:grpSpPr>
          <a:xfrm rot="9129220">
            <a:off x="504426" y="295353"/>
            <a:ext cx="470510" cy="545613"/>
            <a:chOff x="5320111" y="1881293"/>
            <a:chExt cx="470512" cy="545615"/>
          </a:xfrm>
        </p:grpSpPr>
        <p:sp>
          <p:nvSpPr>
            <p:cNvPr id="676" name="Google Shape;676;p46"/>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6"/>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46"/>
          <p:cNvSpPr/>
          <p:nvPr/>
        </p:nvSpPr>
        <p:spPr>
          <a:xfrm>
            <a:off x="388271" y="4570253"/>
            <a:ext cx="208877" cy="208877"/>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198504" y="4143221"/>
            <a:ext cx="314071" cy="314071"/>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 name="Google Shape;681;p46"/>
          <p:cNvGrpSpPr/>
          <p:nvPr/>
        </p:nvGrpSpPr>
        <p:grpSpPr>
          <a:xfrm>
            <a:off x="8149612" y="631383"/>
            <a:ext cx="274389" cy="287882"/>
            <a:chOff x="2772212" y="2822146"/>
            <a:chExt cx="274389" cy="287882"/>
          </a:xfrm>
        </p:grpSpPr>
        <p:sp>
          <p:nvSpPr>
            <p:cNvPr id="682" name="Google Shape;682;p46"/>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6"/>
          <p:cNvSpPr/>
          <p:nvPr/>
        </p:nvSpPr>
        <p:spPr>
          <a:xfrm>
            <a:off x="7901394" y="713129"/>
            <a:ext cx="124383" cy="124383"/>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46"/>
          <p:cNvGrpSpPr/>
          <p:nvPr/>
        </p:nvGrpSpPr>
        <p:grpSpPr>
          <a:xfrm>
            <a:off x="826233" y="803910"/>
            <a:ext cx="200951" cy="162552"/>
            <a:chOff x="5095817" y="961574"/>
            <a:chExt cx="200951" cy="162552"/>
          </a:xfrm>
        </p:grpSpPr>
        <p:sp>
          <p:nvSpPr>
            <p:cNvPr id="686" name="Google Shape;686;p46"/>
            <p:cNvSpPr/>
            <p:nvPr/>
          </p:nvSpPr>
          <p:spPr>
            <a:xfrm>
              <a:off x="5095817" y="961574"/>
              <a:ext cx="131495" cy="161965"/>
            </a:xfrm>
            <a:custGeom>
              <a:avLst/>
              <a:gdLst/>
              <a:ahLst/>
              <a:cxnLst/>
              <a:rect l="l" t="t" r="r" b="b"/>
              <a:pathLst>
                <a:path w="3582" h="4412" extrusionOk="0">
                  <a:moveTo>
                    <a:pt x="3200" y="0"/>
                  </a:moveTo>
                  <a:lnTo>
                    <a:pt x="3582" y="2568"/>
                  </a:lnTo>
                  <a:lnTo>
                    <a:pt x="0" y="4412"/>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5095817" y="1055844"/>
              <a:ext cx="200951" cy="68281"/>
            </a:xfrm>
            <a:custGeom>
              <a:avLst/>
              <a:gdLst/>
              <a:ahLst/>
              <a:cxnLst/>
              <a:rect l="l" t="t" r="r" b="b"/>
              <a:pathLst>
                <a:path w="5474" h="1860" extrusionOk="0">
                  <a:moveTo>
                    <a:pt x="0" y="1844"/>
                  </a:moveTo>
                  <a:lnTo>
                    <a:pt x="3582" y="0"/>
                  </a:lnTo>
                  <a:lnTo>
                    <a:pt x="5473" y="186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5213250" y="961574"/>
              <a:ext cx="83515" cy="162552"/>
            </a:xfrm>
            <a:custGeom>
              <a:avLst/>
              <a:gdLst/>
              <a:ahLst/>
              <a:cxnLst/>
              <a:rect l="l" t="t" r="r" b="b"/>
              <a:pathLst>
                <a:path w="2275" h="4428" extrusionOk="0">
                  <a:moveTo>
                    <a:pt x="2274" y="4428"/>
                  </a:moveTo>
                  <a:lnTo>
                    <a:pt x="383" y="2568"/>
                  </a:lnTo>
                  <a:lnTo>
                    <a:pt x="1" y="0"/>
                  </a:lnTo>
                  <a:lnTo>
                    <a:pt x="1920" y="1759"/>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46"/>
          <p:cNvGrpSpPr/>
          <p:nvPr/>
        </p:nvGrpSpPr>
        <p:grpSpPr>
          <a:xfrm rot="-5400000">
            <a:off x="7995206" y="4271064"/>
            <a:ext cx="166385" cy="701016"/>
            <a:chOff x="8668080" y="2328029"/>
            <a:chExt cx="127488" cy="537136"/>
          </a:xfrm>
        </p:grpSpPr>
        <p:sp>
          <p:nvSpPr>
            <p:cNvPr id="690" name="Google Shape;690;p46"/>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6"/>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6"/>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6"/>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6"/>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6"/>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6"/>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6"/>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6"/>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a:extLst>
              <a:ext uri="{FF2B5EF4-FFF2-40B4-BE49-F238E27FC236}">
                <a16:creationId xmlns:a16="http://schemas.microsoft.com/office/drawing/2014/main" id="{95A40796-F42C-EFAD-FAC7-4FB47DD095CB}"/>
              </a:ext>
            </a:extLst>
          </p:cNvPr>
          <p:cNvSpPr txBox="1"/>
          <p:nvPr/>
        </p:nvSpPr>
        <p:spPr>
          <a:xfrm>
            <a:off x="198987" y="85191"/>
            <a:ext cx="2904962"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1.4.3. Biểu đồ trình tự</a:t>
            </a:r>
          </a:p>
        </p:txBody>
      </p:sp>
      <p:pic>
        <p:nvPicPr>
          <p:cNvPr id="3" name="Picture 2">
            <a:extLst>
              <a:ext uri="{FF2B5EF4-FFF2-40B4-BE49-F238E27FC236}">
                <a16:creationId xmlns:a16="http://schemas.microsoft.com/office/drawing/2014/main" id="{B5558251-E9C5-6582-2855-0ED58691D1CE}"/>
              </a:ext>
            </a:extLst>
          </p:cNvPr>
          <p:cNvPicPr>
            <a:picLocks noChangeAspect="1"/>
          </p:cNvPicPr>
          <p:nvPr/>
        </p:nvPicPr>
        <p:blipFill>
          <a:blip r:embed="rId3"/>
          <a:stretch>
            <a:fillRect/>
          </a:stretch>
        </p:blipFill>
        <p:spPr>
          <a:xfrm>
            <a:off x="1159514" y="746044"/>
            <a:ext cx="6872703" cy="4260272"/>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1" name="Shape 336"/>
        <p:cNvGrpSpPr/>
        <p:nvPr/>
      </p:nvGrpSpPr>
      <p:grpSpPr>
        <a:xfrm>
          <a:off x="0" y="0"/>
          <a:ext cx="0" cy="0"/>
          <a:chOff x="0" y="0"/>
          <a:chExt cx="0" cy="0"/>
        </a:xfrm>
      </p:grpSpPr>
      <p:sp>
        <p:nvSpPr>
          <p:cNvPr id="4" name="TextBox 3">
            <a:extLst>
              <a:ext uri="{FF2B5EF4-FFF2-40B4-BE49-F238E27FC236}">
                <a16:creationId xmlns:a16="http://schemas.microsoft.com/office/drawing/2014/main" id="{4E2B442D-E3B3-1714-279F-8C4CFCFEA0DA}"/>
              </a:ext>
            </a:extLst>
          </p:cNvPr>
          <p:cNvSpPr txBox="1"/>
          <p:nvPr/>
        </p:nvSpPr>
        <p:spPr>
          <a:xfrm>
            <a:off x="1336177" y="162886"/>
            <a:ext cx="6471643" cy="830997"/>
          </a:xfrm>
          <a:prstGeom prst="rect">
            <a:avLst/>
          </a:prstGeom>
          <a:noFill/>
        </p:spPr>
        <p:txBody>
          <a:bodyPr wrap="none" rtlCol="0">
            <a:spAutoFit/>
          </a:bodyPr>
          <a:lstStyle/>
          <a:p>
            <a:pPr algn="ctr"/>
            <a:r>
              <a:rPr lang="en-US" sz="2600" b="1" dirty="0">
                <a:solidFill>
                  <a:schemeClr val="tx1"/>
                </a:solidFill>
                <a:latin typeface="Times New Roman" panose="02020603050405020304" pitchFamily="18" charset="0"/>
                <a:cs typeface="Times New Roman" panose="02020603050405020304" pitchFamily="18" charset="0"/>
              </a:rPr>
              <a:t>TRƯỜNG ĐẠI HỌC KIẾN TRÚC HÀ NỘI</a:t>
            </a:r>
          </a:p>
          <a:p>
            <a:pPr algn="ctr"/>
            <a:r>
              <a:rPr lang="en-US" sz="2200" b="1" dirty="0">
                <a:solidFill>
                  <a:schemeClr val="tx1"/>
                </a:solidFill>
                <a:latin typeface="Times New Roman" panose="02020603050405020304" pitchFamily="18" charset="0"/>
                <a:cs typeface="Times New Roman" panose="02020603050405020304" pitchFamily="18" charset="0"/>
              </a:rPr>
              <a:t>KHOA CÔNG NGHỆ THÔNG TIN</a:t>
            </a:r>
          </a:p>
        </p:txBody>
      </p:sp>
      <p:pic>
        <p:nvPicPr>
          <p:cNvPr id="5" name="Picture 4" descr="A blue and white logo&#10;&#10;Description automatically generated with medium confidence">
            <a:extLst>
              <a:ext uri="{FF2B5EF4-FFF2-40B4-BE49-F238E27FC236}">
                <a16:creationId xmlns:a16="http://schemas.microsoft.com/office/drawing/2014/main" id="{C03076E6-010E-0C4A-45DA-6CA08959FF0A}"/>
              </a:ext>
            </a:extLst>
          </p:cNvPr>
          <p:cNvPicPr>
            <a:picLocks noChangeAspect="1"/>
          </p:cNvPicPr>
          <p:nvPr/>
        </p:nvPicPr>
        <p:blipFill>
          <a:blip r:embed="rId3"/>
          <a:stretch>
            <a:fillRect/>
          </a:stretch>
        </p:blipFill>
        <p:spPr>
          <a:xfrm>
            <a:off x="306719" y="140333"/>
            <a:ext cx="876104" cy="876104"/>
          </a:xfrm>
          <a:prstGeom prst="rect">
            <a:avLst/>
          </a:prstGeom>
        </p:spPr>
      </p:pic>
      <p:sp>
        <p:nvSpPr>
          <p:cNvPr id="6" name="TextBox 5">
            <a:extLst>
              <a:ext uri="{FF2B5EF4-FFF2-40B4-BE49-F238E27FC236}">
                <a16:creationId xmlns:a16="http://schemas.microsoft.com/office/drawing/2014/main" id="{A10FCCAE-43F5-3E1D-7BF5-1DDEE7010920}"/>
              </a:ext>
            </a:extLst>
          </p:cNvPr>
          <p:cNvSpPr txBox="1"/>
          <p:nvPr/>
        </p:nvSpPr>
        <p:spPr>
          <a:xfrm>
            <a:off x="3292643" y="1739709"/>
            <a:ext cx="2558713" cy="738664"/>
          </a:xfrm>
          <a:prstGeom prst="rect">
            <a:avLst/>
          </a:prstGeom>
          <a:noFill/>
        </p:spPr>
        <p:txBody>
          <a:bodyPr wrap="none" rtlCol="0">
            <a:spAutoFit/>
          </a:bodyPr>
          <a:lstStyle/>
          <a:p>
            <a:pPr algn="ctr"/>
            <a:r>
              <a:rPr lang="en-US" sz="2200" b="1" dirty="0">
                <a:solidFill>
                  <a:schemeClr val="tx1"/>
                </a:solidFill>
                <a:latin typeface="Times New Roman" panose="02020603050405020304" pitchFamily="18" charset="0"/>
                <a:cs typeface="Times New Roman" panose="02020603050405020304" pitchFamily="18" charset="0"/>
              </a:rPr>
              <a:t>ĐỒ ÁN </a:t>
            </a:r>
            <a:r>
              <a:rPr lang="en-US" sz="2200" b="1">
                <a:solidFill>
                  <a:schemeClr val="tx1"/>
                </a:solidFill>
                <a:latin typeface="Times New Roman" panose="02020603050405020304" pitchFamily="18" charset="0"/>
                <a:cs typeface="Times New Roman" panose="02020603050405020304" pitchFamily="18" charset="0"/>
              </a:rPr>
              <a:t>MÔN HỌC</a:t>
            </a:r>
            <a:endParaRPr lang="en-US" sz="2000" b="1" dirty="0">
              <a:solidFill>
                <a:schemeClr val="tx1"/>
              </a:solidFill>
              <a:latin typeface="Times New Roman" panose="02020603050405020304" pitchFamily="18" charset="0"/>
              <a:cs typeface="Times New Roman" panose="02020603050405020304" pitchFamily="18" charset="0"/>
            </a:endParaRPr>
          </a:p>
          <a:p>
            <a:pPr algn="ctr"/>
            <a:r>
              <a:rPr lang="en-US" sz="2000" b="1">
                <a:solidFill>
                  <a:schemeClr val="tx1"/>
                </a:solidFill>
                <a:latin typeface="Times New Roman" panose="02020603050405020304" pitchFamily="18" charset="0"/>
                <a:cs typeface="Times New Roman" panose="02020603050405020304" pitchFamily="18" charset="0"/>
              </a:rPr>
              <a:t>Công nghệ web</a:t>
            </a:r>
            <a:endParaRPr lang="en-US" sz="2200" b="1" dirty="0">
              <a:solidFill>
                <a:schemeClr val="tx1"/>
              </a:solidFill>
              <a:latin typeface="Times New Roman" panose="02020603050405020304" pitchFamily="18" charset="0"/>
              <a:cs typeface="Times New Roman" panose="02020603050405020304" pitchFamily="18" charset="0"/>
            </a:endParaRPr>
          </a:p>
        </p:txBody>
      </p:sp>
      <p:grpSp>
        <p:nvGrpSpPr>
          <p:cNvPr id="10" name="Google Shape;482;p43">
            <a:extLst>
              <a:ext uri="{FF2B5EF4-FFF2-40B4-BE49-F238E27FC236}">
                <a16:creationId xmlns:a16="http://schemas.microsoft.com/office/drawing/2014/main" id="{D3BA04C9-C9FD-C5AE-77B1-5CF8AA35B7FF}"/>
              </a:ext>
            </a:extLst>
          </p:cNvPr>
          <p:cNvGrpSpPr/>
          <p:nvPr/>
        </p:nvGrpSpPr>
        <p:grpSpPr>
          <a:xfrm>
            <a:off x="6201853" y="2644572"/>
            <a:ext cx="2052018" cy="1943116"/>
            <a:chOff x="2956625" y="695323"/>
            <a:chExt cx="1049357" cy="993667"/>
          </a:xfrm>
        </p:grpSpPr>
        <p:sp>
          <p:nvSpPr>
            <p:cNvPr id="11" name="Google Shape;483;p43">
              <a:extLst>
                <a:ext uri="{FF2B5EF4-FFF2-40B4-BE49-F238E27FC236}">
                  <a16:creationId xmlns:a16="http://schemas.microsoft.com/office/drawing/2014/main" id="{8697C69D-B44F-FB6A-2E6C-38038D753D4A}"/>
                </a:ext>
              </a:extLst>
            </p:cNvPr>
            <p:cNvSpPr/>
            <p:nvPr/>
          </p:nvSpPr>
          <p:spPr>
            <a:xfrm>
              <a:off x="2962187" y="1103486"/>
              <a:ext cx="972341" cy="528289"/>
            </a:xfrm>
            <a:custGeom>
              <a:avLst/>
              <a:gdLst/>
              <a:ahLst/>
              <a:cxnLst/>
              <a:rect l="l" t="t" r="r" b="b"/>
              <a:pathLst>
                <a:path w="26399" h="14343" extrusionOk="0">
                  <a:moveTo>
                    <a:pt x="16147" y="11874"/>
                  </a:moveTo>
                  <a:cubicBezTo>
                    <a:pt x="15391" y="12180"/>
                    <a:pt x="14612" y="12465"/>
                    <a:pt x="13819" y="12725"/>
                  </a:cubicBezTo>
                  <a:cubicBezTo>
                    <a:pt x="10489" y="13814"/>
                    <a:pt x="7284" y="14342"/>
                    <a:pt x="4794" y="14210"/>
                  </a:cubicBezTo>
                  <a:cubicBezTo>
                    <a:pt x="1986" y="14062"/>
                    <a:pt x="340" y="13078"/>
                    <a:pt x="157" y="11442"/>
                  </a:cubicBezTo>
                  <a:cubicBezTo>
                    <a:pt x="1" y="10041"/>
                    <a:pt x="922" y="8430"/>
                    <a:pt x="2823" y="6778"/>
                  </a:cubicBezTo>
                  <a:cubicBezTo>
                    <a:pt x="5129" y="4774"/>
                    <a:pt x="8684" y="2894"/>
                    <a:pt x="12579" y="1619"/>
                  </a:cubicBezTo>
                  <a:cubicBezTo>
                    <a:pt x="15910" y="528"/>
                    <a:pt x="19114" y="0"/>
                    <a:pt x="21605" y="133"/>
                  </a:cubicBezTo>
                  <a:cubicBezTo>
                    <a:pt x="24413" y="282"/>
                    <a:pt x="26059" y="1265"/>
                    <a:pt x="26242" y="2901"/>
                  </a:cubicBezTo>
                  <a:cubicBezTo>
                    <a:pt x="26398" y="4301"/>
                    <a:pt x="25477" y="5914"/>
                    <a:pt x="23576" y="7565"/>
                  </a:cubicBezTo>
                  <a:cubicBezTo>
                    <a:pt x="21740" y="9161"/>
                    <a:pt x="19109" y="10679"/>
                    <a:pt x="16147" y="11874"/>
                  </a:cubicBezTo>
                  <a:close/>
                  <a:moveTo>
                    <a:pt x="3242" y="7194"/>
                  </a:moveTo>
                  <a:cubicBezTo>
                    <a:pt x="1564" y="8652"/>
                    <a:pt x="747" y="10039"/>
                    <a:pt x="877" y="11206"/>
                  </a:cubicBezTo>
                  <a:cubicBezTo>
                    <a:pt x="1031" y="12585"/>
                    <a:pt x="2504" y="13418"/>
                    <a:pt x="5025" y="13552"/>
                  </a:cubicBezTo>
                  <a:cubicBezTo>
                    <a:pt x="7421" y="13680"/>
                    <a:pt x="10520" y="13166"/>
                    <a:pt x="13751" y="12109"/>
                  </a:cubicBezTo>
                  <a:cubicBezTo>
                    <a:pt x="17523" y="10873"/>
                    <a:pt x="20950" y="9067"/>
                    <a:pt x="23157" y="7150"/>
                  </a:cubicBezTo>
                  <a:cubicBezTo>
                    <a:pt x="24835" y="5692"/>
                    <a:pt x="25652" y="4305"/>
                    <a:pt x="25522" y="3137"/>
                  </a:cubicBezTo>
                  <a:cubicBezTo>
                    <a:pt x="25368" y="1758"/>
                    <a:pt x="23895" y="925"/>
                    <a:pt x="21374" y="792"/>
                  </a:cubicBezTo>
                  <a:cubicBezTo>
                    <a:pt x="18978" y="664"/>
                    <a:pt x="15880" y="1177"/>
                    <a:pt x="12648" y="2235"/>
                  </a:cubicBezTo>
                  <a:cubicBezTo>
                    <a:pt x="8876" y="3470"/>
                    <a:pt x="5449" y="5277"/>
                    <a:pt x="3242" y="719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2" name="Google Shape;484;p43">
              <a:extLst>
                <a:ext uri="{FF2B5EF4-FFF2-40B4-BE49-F238E27FC236}">
                  <a16:creationId xmlns:a16="http://schemas.microsoft.com/office/drawing/2014/main" id="{24848F6A-362C-BDE2-295D-B78D0C77A213}"/>
                </a:ext>
              </a:extLst>
            </p:cNvPr>
            <p:cNvSpPr/>
            <p:nvPr/>
          </p:nvSpPr>
          <p:spPr>
            <a:xfrm>
              <a:off x="2975777" y="903677"/>
              <a:ext cx="1030205" cy="472303"/>
            </a:xfrm>
            <a:custGeom>
              <a:avLst/>
              <a:gdLst/>
              <a:ahLst/>
              <a:cxnLst/>
              <a:rect l="l" t="t" r="r" b="b"/>
              <a:pathLst>
                <a:path w="27970" h="12823" extrusionOk="0">
                  <a:moveTo>
                    <a:pt x="13849" y="12001"/>
                  </a:moveTo>
                  <a:cubicBezTo>
                    <a:pt x="13050" y="11838"/>
                    <a:pt x="12243" y="11645"/>
                    <a:pt x="11439" y="11426"/>
                  </a:cubicBezTo>
                  <a:cubicBezTo>
                    <a:pt x="8061" y="10497"/>
                    <a:pt x="5097" y="9169"/>
                    <a:pt x="3091" y="7685"/>
                  </a:cubicBezTo>
                  <a:cubicBezTo>
                    <a:pt x="833" y="6012"/>
                    <a:pt x="1" y="4284"/>
                    <a:pt x="752" y="2818"/>
                  </a:cubicBezTo>
                  <a:cubicBezTo>
                    <a:pt x="1394" y="1564"/>
                    <a:pt x="3052" y="727"/>
                    <a:pt x="5548" y="398"/>
                  </a:cubicBezTo>
                  <a:cubicBezTo>
                    <a:pt x="8576" y="0"/>
                    <a:pt x="12580" y="394"/>
                    <a:pt x="16532" y="1479"/>
                  </a:cubicBezTo>
                  <a:cubicBezTo>
                    <a:pt x="19911" y="2407"/>
                    <a:pt x="22876" y="3735"/>
                    <a:pt x="24879" y="5219"/>
                  </a:cubicBezTo>
                  <a:cubicBezTo>
                    <a:pt x="27139" y="6892"/>
                    <a:pt x="27969" y="8622"/>
                    <a:pt x="27219" y="10087"/>
                  </a:cubicBezTo>
                  <a:cubicBezTo>
                    <a:pt x="26577" y="11340"/>
                    <a:pt x="24919" y="12177"/>
                    <a:pt x="22422" y="12506"/>
                  </a:cubicBezTo>
                  <a:cubicBezTo>
                    <a:pt x="20011" y="12822"/>
                    <a:pt x="16980" y="12637"/>
                    <a:pt x="13849" y="12001"/>
                  </a:cubicBezTo>
                  <a:close/>
                  <a:moveTo>
                    <a:pt x="5669" y="976"/>
                  </a:moveTo>
                  <a:cubicBezTo>
                    <a:pt x="3465" y="1267"/>
                    <a:pt x="2018" y="1972"/>
                    <a:pt x="1483" y="3018"/>
                  </a:cubicBezTo>
                  <a:cubicBezTo>
                    <a:pt x="850" y="4253"/>
                    <a:pt x="1620" y="5760"/>
                    <a:pt x="3648" y="7263"/>
                  </a:cubicBezTo>
                  <a:cubicBezTo>
                    <a:pt x="5577" y="8691"/>
                    <a:pt x="8444" y="9974"/>
                    <a:pt x="11722" y="10873"/>
                  </a:cubicBezTo>
                  <a:cubicBezTo>
                    <a:pt x="15549" y="11924"/>
                    <a:pt x="19406" y="12308"/>
                    <a:pt x="22302" y="11926"/>
                  </a:cubicBezTo>
                  <a:cubicBezTo>
                    <a:pt x="24505" y="11636"/>
                    <a:pt x="25954" y="10931"/>
                    <a:pt x="26489" y="9885"/>
                  </a:cubicBezTo>
                  <a:cubicBezTo>
                    <a:pt x="27121" y="8650"/>
                    <a:pt x="26352" y="7142"/>
                    <a:pt x="24323" y="5640"/>
                  </a:cubicBezTo>
                  <a:cubicBezTo>
                    <a:pt x="22395" y="4213"/>
                    <a:pt x="19527" y="2930"/>
                    <a:pt x="16249" y="2030"/>
                  </a:cubicBezTo>
                  <a:cubicBezTo>
                    <a:pt x="12421" y="979"/>
                    <a:pt x="8566" y="595"/>
                    <a:pt x="5669" y="976"/>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3" name="Google Shape;485;p43">
              <a:extLst>
                <a:ext uri="{FF2B5EF4-FFF2-40B4-BE49-F238E27FC236}">
                  <a16:creationId xmlns:a16="http://schemas.microsoft.com/office/drawing/2014/main" id="{E3AAF424-584E-0AC8-33C4-9C88C50B9F9B}"/>
                </a:ext>
              </a:extLst>
            </p:cNvPr>
            <p:cNvSpPr/>
            <p:nvPr/>
          </p:nvSpPr>
          <p:spPr>
            <a:xfrm>
              <a:off x="3443020" y="695323"/>
              <a:ext cx="369835" cy="993667"/>
            </a:xfrm>
            <a:custGeom>
              <a:avLst/>
              <a:gdLst/>
              <a:ahLst/>
              <a:cxnLst/>
              <a:rect l="l" t="t" r="r" b="b"/>
              <a:pathLst>
                <a:path w="10041" h="26978" extrusionOk="0">
                  <a:moveTo>
                    <a:pt x="6969" y="1"/>
                  </a:moveTo>
                  <a:lnTo>
                    <a:pt x="0" y="18820"/>
                  </a:lnTo>
                  <a:lnTo>
                    <a:pt x="10040" y="26978"/>
                  </a:lnTo>
                  <a:lnTo>
                    <a:pt x="6969" y="1"/>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4" name="Google Shape;486;p43">
              <a:extLst>
                <a:ext uri="{FF2B5EF4-FFF2-40B4-BE49-F238E27FC236}">
                  <a16:creationId xmlns:a16="http://schemas.microsoft.com/office/drawing/2014/main" id="{006B11EB-D6F6-4590-271F-368DE9103554}"/>
                </a:ext>
              </a:extLst>
            </p:cNvPr>
            <p:cNvSpPr/>
            <p:nvPr/>
          </p:nvSpPr>
          <p:spPr>
            <a:xfrm>
              <a:off x="2956625" y="695323"/>
              <a:ext cx="743133" cy="693188"/>
            </a:xfrm>
            <a:custGeom>
              <a:avLst/>
              <a:gdLst/>
              <a:ahLst/>
              <a:cxnLst/>
              <a:rect l="l" t="t" r="r" b="b"/>
              <a:pathLst>
                <a:path w="20176" h="18820" extrusionOk="0">
                  <a:moveTo>
                    <a:pt x="20175" y="1"/>
                  </a:moveTo>
                  <a:lnTo>
                    <a:pt x="13206" y="18820"/>
                  </a:lnTo>
                  <a:lnTo>
                    <a:pt x="1" y="1834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5" name="Google Shape;487;p43">
              <a:extLst>
                <a:ext uri="{FF2B5EF4-FFF2-40B4-BE49-F238E27FC236}">
                  <a16:creationId xmlns:a16="http://schemas.microsoft.com/office/drawing/2014/main" id="{CF14DD4B-2728-0B35-FA0F-B37A627B7AB0}"/>
                </a:ext>
              </a:extLst>
            </p:cNvPr>
            <p:cNvSpPr/>
            <p:nvPr/>
          </p:nvSpPr>
          <p:spPr>
            <a:xfrm>
              <a:off x="2956625" y="1370917"/>
              <a:ext cx="856245" cy="318049"/>
            </a:xfrm>
            <a:custGeom>
              <a:avLst/>
              <a:gdLst/>
              <a:ahLst/>
              <a:cxnLst/>
              <a:rect l="l" t="t" r="r" b="b"/>
              <a:pathLst>
                <a:path w="23247" h="8635" extrusionOk="0">
                  <a:moveTo>
                    <a:pt x="1" y="1"/>
                  </a:moveTo>
                  <a:lnTo>
                    <a:pt x="13206" y="477"/>
                  </a:lnTo>
                  <a:lnTo>
                    <a:pt x="23246" y="8635"/>
                  </a:lnTo>
                  <a:lnTo>
                    <a:pt x="10273" y="8617"/>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6" name="Google Shape;488;p43">
              <a:extLst>
                <a:ext uri="{FF2B5EF4-FFF2-40B4-BE49-F238E27FC236}">
                  <a16:creationId xmlns:a16="http://schemas.microsoft.com/office/drawing/2014/main" id="{500027F1-F86E-5C46-2BDD-1BF68A4CD8BB}"/>
                </a:ext>
              </a:extLst>
            </p:cNvPr>
            <p:cNvSpPr/>
            <p:nvPr/>
          </p:nvSpPr>
          <p:spPr>
            <a:xfrm>
              <a:off x="3334994" y="1388485"/>
              <a:ext cx="477865" cy="300480"/>
            </a:xfrm>
            <a:custGeom>
              <a:avLst/>
              <a:gdLst/>
              <a:ahLst/>
              <a:cxnLst/>
              <a:rect l="l" t="t" r="r" b="b"/>
              <a:pathLst>
                <a:path w="12974" h="8158" extrusionOk="0">
                  <a:moveTo>
                    <a:pt x="2933" y="0"/>
                  </a:moveTo>
                  <a:lnTo>
                    <a:pt x="0" y="8140"/>
                  </a:lnTo>
                  <a:lnTo>
                    <a:pt x="12973" y="8158"/>
                  </a:lnTo>
                  <a:lnTo>
                    <a:pt x="293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7" name="Google Shape;489;p43">
              <a:extLst>
                <a:ext uri="{FF2B5EF4-FFF2-40B4-BE49-F238E27FC236}">
                  <a16:creationId xmlns:a16="http://schemas.microsoft.com/office/drawing/2014/main" id="{4AEFEF4E-0D46-E064-CB34-BD318CC3B7C8}"/>
                </a:ext>
              </a:extLst>
            </p:cNvPr>
            <p:cNvSpPr/>
            <p:nvPr/>
          </p:nvSpPr>
          <p:spPr>
            <a:xfrm>
              <a:off x="3334994" y="695323"/>
              <a:ext cx="477865" cy="993667"/>
            </a:xfrm>
            <a:custGeom>
              <a:avLst/>
              <a:gdLst/>
              <a:ahLst/>
              <a:cxnLst/>
              <a:rect l="l" t="t" r="r" b="b"/>
              <a:pathLst>
                <a:path w="12974" h="26978" extrusionOk="0">
                  <a:moveTo>
                    <a:pt x="9902" y="1"/>
                  </a:moveTo>
                  <a:lnTo>
                    <a:pt x="2933" y="18820"/>
                  </a:lnTo>
                  <a:lnTo>
                    <a:pt x="0" y="26960"/>
                  </a:lnTo>
                  <a:lnTo>
                    <a:pt x="12973" y="2697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8" name="Google Shape;490;p43">
              <a:extLst>
                <a:ext uri="{FF2B5EF4-FFF2-40B4-BE49-F238E27FC236}">
                  <a16:creationId xmlns:a16="http://schemas.microsoft.com/office/drawing/2014/main" id="{09DB5739-C888-4596-80C0-B81E97D3D6E7}"/>
                </a:ext>
              </a:extLst>
            </p:cNvPr>
            <p:cNvSpPr/>
            <p:nvPr/>
          </p:nvSpPr>
          <p:spPr>
            <a:xfrm>
              <a:off x="3069366" y="845704"/>
              <a:ext cx="381474" cy="247662"/>
            </a:xfrm>
            <a:custGeom>
              <a:avLst/>
              <a:gdLst/>
              <a:ahLst/>
              <a:cxnLst/>
              <a:rect l="l" t="t" r="r" b="b"/>
              <a:pathLst>
                <a:path w="10357" h="6724" extrusionOk="0">
                  <a:moveTo>
                    <a:pt x="10357" y="0"/>
                  </a:moveTo>
                  <a:lnTo>
                    <a:pt x="6242" y="5135"/>
                  </a:lnTo>
                  <a:lnTo>
                    <a:pt x="0" y="6723"/>
                  </a:lnTo>
                  <a:lnTo>
                    <a:pt x="3862" y="1544"/>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19" name="Google Shape;491;p43">
              <a:extLst>
                <a:ext uri="{FF2B5EF4-FFF2-40B4-BE49-F238E27FC236}">
                  <a16:creationId xmlns:a16="http://schemas.microsoft.com/office/drawing/2014/main" id="{228C97AC-9F84-4FF1-7531-1A16D81A00AA}"/>
                </a:ext>
              </a:extLst>
            </p:cNvPr>
            <p:cNvSpPr/>
            <p:nvPr/>
          </p:nvSpPr>
          <p:spPr>
            <a:xfrm>
              <a:off x="3299267" y="845704"/>
              <a:ext cx="177127" cy="372450"/>
            </a:xfrm>
            <a:custGeom>
              <a:avLst/>
              <a:gdLst/>
              <a:ahLst/>
              <a:cxnLst/>
              <a:rect l="l" t="t" r="r" b="b"/>
              <a:pathLst>
                <a:path w="4809" h="10112" extrusionOk="0">
                  <a:moveTo>
                    <a:pt x="4809" y="7013"/>
                  </a:moveTo>
                  <a:lnTo>
                    <a:pt x="4115" y="0"/>
                  </a:lnTo>
                  <a:lnTo>
                    <a:pt x="0" y="5135"/>
                  </a:lnTo>
                  <a:lnTo>
                    <a:pt x="3305" y="1011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0" name="Google Shape;492;p43">
              <a:extLst>
                <a:ext uri="{FF2B5EF4-FFF2-40B4-BE49-F238E27FC236}">
                  <a16:creationId xmlns:a16="http://schemas.microsoft.com/office/drawing/2014/main" id="{CE6B3472-AF5C-C401-0A09-558F951A459B}"/>
                </a:ext>
              </a:extLst>
            </p:cNvPr>
            <p:cNvSpPr/>
            <p:nvPr/>
          </p:nvSpPr>
          <p:spPr>
            <a:xfrm>
              <a:off x="3164207" y="902572"/>
              <a:ext cx="135102" cy="132302"/>
            </a:xfrm>
            <a:custGeom>
              <a:avLst/>
              <a:gdLst/>
              <a:ahLst/>
              <a:cxnLst/>
              <a:rect l="l" t="t" r="r" b="b"/>
              <a:pathLst>
                <a:path w="3668" h="3592" extrusionOk="0">
                  <a:moveTo>
                    <a:pt x="3667" y="3591"/>
                  </a:moveTo>
                  <a:lnTo>
                    <a:pt x="1287" y="0"/>
                  </a:lnTo>
                  <a:lnTo>
                    <a:pt x="0" y="1726"/>
                  </a:lnTo>
                  <a:lnTo>
                    <a:pt x="1287"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1" name="Google Shape;493;p43">
              <a:extLst>
                <a:ext uri="{FF2B5EF4-FFF2-40B4-BE49-F238E27FC236}">
                  <a16:creationId xmlns:a16="http://schemas.microsoft.com/office/drawing/2014/main" id="{69994F57-B178-42EA-B098-7B9945495623}"/>
                </a:ext>
              </a:extLst>
            </p:cNvPr>
            <p:cNvSpPr/>
            <p:nvPr/>
          </p:nvSpPr>
          <p:spPr>
            <a:xfrm>
              <a:off x="3069366" y="902572"/>
              <a:ext cx="229945" cy="190792"/>
            </a:xfrm>
            <a:custGeom>
              <a:avLst/>
              <a:gdLst/>
              <a:ahLst/>
              <a:cxnLst/>
              <a:rect l="l" t="t" r="r" b="b"/>
              <a:pathLst>
                <a:path w="6243" h="5180" extrusionOk="0">
                  <a:moveTo>
                    <a:pt x="3862" y="0"/>
                  </a:moveTo>
                  <a:lnTo>
                    <a:pt x="2575" y="1726"/>
                  </a:lnTo>
                  <a:lnTo>
                    <a:pt x="0" y="5179"/>
                  </a:lnTo>
                  <a:lnTo>
                    <a:pt x="6242" y="3591"/>
                  </a:lnTo>
                  <a:lnTo>
                    <a:pt x="3862"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2" name="Google Shape;494;p43">
              <a:extLst>
                <a:ext uri="{FF2B5EF4-FFF2-40B4-BE49-F238E27FC236}">
                  <a16:creationId xmlns:a16="http://schemas.microsoft.com/office/drawing/2014/main" id="{9E56A73C-8A4F-59A5-CD9B-C8CF1FE49491}"/>
                </a:ext>
              </a:extLst>
            </p:cNvPr>
            <p:cNvSpPr/>
            <p:nvPr/>
          </p:nvSpPr>
          <p:spPr>
            <a:xfrm>
              <a:off x="3069366" y="902572"/>
              <a:ext cx="229945" cy="190792"/>
            </a:xfrm>
            <a:custGeom>
              <a:avLst/>
              <a:gdLst/>
              <a:ahLst/>
              <a:cxnLst/>
              <a:rect l="l" t="t" r="r" b="b"/>
              <a:pathLst>
                <a:path w="6243" h="5180" extrusionOk="0">
                  <a:moveTo>
                    <a:pt x="6242" y="3591"/>
                  </a:moveTo>
                  <a:lnTo>
                    <a:pt x="3862" y="0"/>
                  </a:lnTo>
                  <a:lnTo>
                    <a:pt x="2575" y="1726"/>
                  </a:lnTo>
                  <a:lnTo>
                    <a:pt x="0" y="5179"/>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3" name="Google Shape;495;p43">
              <a:extLst>
                <a:ext uri="{FF2B5EF4-FFF2-40B4-BE49-F238E27FC236}">
                  <a16:creationId xmlns:a16="http://schemas.microsoft.com/office/drawing/2014/main" id="{F565A279-4896-10A8-5368-43D87CAF0155}"/>
                </a:ext>
              </a:extLst>
            </p:cNvPr>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solidFill>
              <a:srgbClr val="990C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4" name="Google Shape;496;p43">
              <a:extLst>
                <a:ext uri="{FF2B5EF4-FFF2-40B4-BE49-F238E27FC236}">
                  <a16:creationId xmlns:a16="http://schemas.microsoft.com/office/drawing/2014/main" id="{D39736C7-B688-98C2-B0FF-A8DDB19E83DD}"/>
                </a:ext>
              </a:extLst>
            </p:cNvPr>
            <p:cNvSpPr/>
            <p:nvPr/>
          </p:nvSpPr>
          <p:spPr>
            <a:xfrm>
              <a:off x="3069366" y="1034832"/>
              <a:ext cx="351640" cy="188288"/>
            </a:xfrm>
            <a:custGeom>
              <a:avLst/>
              <a:gdLst/>
              <a:ahLst/>
              <a:cxnLst/>
              <a:rect l="l" t="t" r="r" b="b"/>
              <a:pathLst>
                <a:path w="9547" h="5112" extrusionOk="0">
                  <a:moveTo>
                    <a:pt x="9547" y="4977"/>
                  </a:moveTo>
                  <a:lnTo>
                    <a:pt x="6242" y="0"/>
                  </a:lnTo>
                  <a:lnTo>
                    <a:pt x="0" y="1588"/>
                  </a:lnTo>
                  <a:lnTo>
                    <a:pt x="5846" y="4982"/>
                  </a:lnTo>
                  <a:lnTo>
                    <a:pt x="6070" y="5111"/>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5" name="Google Shape;497;p43">
              <a:extLst>
                <a:ext uri="{FF2B5EF4-FFF2-40B4-BE49-F238E27FC236}">
                  <a16:creationId xmlns:a16="http://schemas.microsoft.com/office/drawing/2014/main" id="{58C7CDF7-C135-12EB-583F-0B904F299A4E}"/>
                </a:ext>
              </a:extLst>
            </p:cNvPr>
            <p:cNvSpPr/>
            <p:nvPr/>
          </p:nvSpPr>
          <p:spPr>
            <a:xfrm>
              <a:off x="2978171" y="1013470"/>
              <a:ext cx="999045" cy="362505"/>
            </a:xfrm>
            <a:custGeom>
              <a:avLst/>
              <a:gdLst/>
              <a:ahLst/>
              <a:cxnLst/>
              <a:rect l="l" t="t" r="r" b="b"/>
              <a:pathLst>
                <a:path w="27124" h="9842" extrusionOk="0">
                  <a:moveTo>
                    <a:pt x="26503" y="6727"/>
                  </a:moveTo>
                  <a:cubicBezTo>
                    <a:pt x="26479" y="6787"/>
                    <a:pt x="26453" y="6846"/>
                    <a:pt x="26424" y="6905"/>
                  </a:cubicBezTo>
                  <a:cubicBezTo>
                    <a:pt x="25889" y="7950"/>
                    <a:pt x="24440" y="8656"/>
                    <a:pt x="22237" y="8946"/>
                  </a:cubicBezTo>
                  <a:cubicBezTo>
                    <a:pt x="19341" y="9327"/>
                    <a:pt x="15484" y="8944"/>
                    <a:pt x="11657" y="7892"/>
                  </a:cubicBezTo>
                  <a:cubicBezTo>
                    <a:pt x="8379" y="6993"/>
                    <a:pt x="5512" y="5710"/>
                    <a:pt x="3583" y="4283"/>
                  </a:cubicBezTo>
                  <a:cubicBezTo>
                    <a:pt x="1777" y="2945"/>
                    <a:pt x="970" y="1604"/>
                    <a:pt x="1260" y="455"/>
                  </a:cubicBezTo>
                  <a:lnTo>
                    <a:pt x="610" y="0"/>
                  </a:lnTo>
                  <a:cubicBezTo>
                    <a:pt x="0" y="1431"/>
                    <a:pt x="852" y="3093"/>
                    <a:pt x="3026" y="4704"/>
                  </a:cubicBezTo>
                  <a:cubicBezTo>
                    <a:pt x="5031" y="6188"/>
                    <a:pt x="7996" y="7516"/>
                    <a:pt x="11374" y="8445"/>
                  </a:cubicBezTo>
                  <a:cubicBezTo>
                    <a:pt x="12178" y="8666"/>
                    <a:pt x="12985" y="8858"/>
                    <a:pt x="13784" y="9020"/>
                  </a:cubicBezTo>
                  <a:cubicBezTo>
                    <a:pt x="16915" y="9656"/>
                    <a:pt x="19946" y="9841"/>
                    <a:pt x="22357" y="9524"/>
                  </a:cubicBezTo>
                  <a:cubicBezTo>
                    <a:pt x="24817" y="9201"/>
                    <a:pt x="26462" y="8382"/>
                    <a:pt x="27123" y="7159"/>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sp>
          <p:nvSpPr>
            <p:cNvPr id="26" name="Google Shape;498;p43">
              <a:extLst>
                <a:ext uri="{FF2B5EF4-FFF2-40B4-BE49-F238E27FC236}">
                  <a16:creationId xmlns:a16="http://schemas.microsoft.com/office/drawing/2014/main" id="{4BDE16E7-130F-E973-7EA3-10C0F97916F7}"/>
                </a:ext>
              </a:extLst>
            </p:cNvPr>
            <p:cNvSpPr/>
            <p:nvPr/>
          </p:nvSpPr>
          <p:spPr>
            <a:xfrm>
              <a:off x="2968927" y="1211917"/>
              <a:ext cx="964496" cy="419854"/>
            </a:xfrm>
            <a:custGeom>
              <a:avLst/>
              <a:gdLst/>
              <a:ahLst/>
              <a:cxnLst/>
              <a:rect l="l" t="t" r="r" b="b"/>
              <a:pathLst>
                <a:path w="26186" h="11399" extrusionOk="0">
                  <a:moveTo>
                    <a:pt x="25308" y="1"/>
                  </a:moveTo>
                  <a:cubicBezTo>
                    <a:pt x="25320" y="64"/>
                    <a:pt x="25332" y="127"/>
                    <a:pt x="25339" y="193"/>
                  </a:cubicBezTo>
                  <a:cubicBezTo>
                    <a:pt x="25469" y="1361"/>
                    <a:pt x="24652" y="2748"/>
                    <a:pt x="22974" y="4206"/>
                  </a:cubicBezTo>
                  <a:cubicBezTo>
                    <a:pt x="20769" y="6123"/>
                    <a:pt x="17340" y="7929"/>
                    <a:pt x="13568" y="9165"/>
                  </a:cubicBezTo>
                  <a:cubicBezTo>
                    <a:pt x="10337" y="10222"/>
                    <a:pt x="7238" y="10736"/>
                    <a:pt x="4842" y="10608"/>
                  </a:cubicBezTo>
                  <a:cubicBezTo>
                    <a:pt x="2598" y="10489"/>
                    <a:pt x="1186" y="9816"/>
                    <a:pt x="793" y="8697"/>
                  </a:cubicBezTo>
                  <a:lnTo>
                    <a:pt x="0" y="8677"/>
                  </a:lnTo>
                  <a:cubicBezTo>
                    <a:pt x="281" y="10206"/>
                    <a:pt x="1908" y="11123"/>
                    <a:pt x="4611" y="11266"/>
                  </a:cubicBezTo>
                  <a:cubicBezTo>
                    <a:pt x="7101" y="11398"/>
                    <a:pt x="10306" y="10870"/>
                    <a:pt x="13636" y="9781"/>
                  </a:cubicBezTo>
                  <a:cubicBezTo>
                    <a:pt x="14429" y="9522"/>
                    <a:pt x="15208" y="9236"/>
                    <a:pt x="15964" y="8930"/>
                  </a:cubicBezTo>
                  <a:cubicBezTo>
                    <a:pt x="18926" y="7735"/>
                    <a:pt x="21557" y="6217"/>
                    <a:pt x="23393" y="4621"/>
                  </a:cubicBezTo>
                  <a:cubicBezTo>
                    <a:pt x="25266" y="2994"/>
                    <a:pt x="26186" y="1404"/>
                    <a:pt x="26062" y="19"/>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lumMod val="60000"/>
                    <a:lumOff val="40000"/>
                  </a:schemeClr>
                </a:solidFill>
              </a:endParaRPr>
            </a:p>
          </p:txBody>
        </p:sp>
      </p:grpSp>
      <p:sp>
        <p:nvSpPr>
          <p:cNvPr id="29" name="TextBox 28">
            <a:extLst>
              <a:ext uri="{FF2B5EF4-FFF2-40B4-BE49-F238E27FC236}">
                <a16:creationId xmlns:a16="http://schemas.microsoft.com/office/drawing/2014/main" id="{917A47DC-9DEF-F802-5B3F-F6F22F388401}"/>
              </a:ext>
            </a:extLst>
          </p:cNvPr>
          <p:cNvSpPr txBox="1"/>
          <p:nvPr/>
        </p:nvSpPr>
        <p:spPr>
          <a:xfrm>
            <a:off x="999845" y="3049847"/>
            <a:ext cx="4717310" cy="307777"/>
          </a:xfrm>
          <a:prstGeom prst="rect">
            <a:avLst/>
          </a:prstGeom>
          <a:noFill/>
        </p:spPr>
        <p:txBody>
          <a:bodyPr wrap="square">
            <a:spAutoFit/>
          </a:bodyPr>
          <a:lstStyle/>
          <a:p>
            <a:pPr algn="l">
              <a:spcBef>
                <a:spcPts val="300"/>
              </a:spcBef>
              <a:spcAft>
                <a:spcPts val="300"/>
              </a:spcAft>
            </a:pPr>
            <a:r>
              <a:rPr lang="en-US" sz="1400" b="1" spc="100">
                <a:solidFill>
                  <a:schemeClr val="tx1"/>
                </a:solidFill>
                <a:effectLst/>
                <a:latin typeface="Times New Roman" panose="02020603050405020304" pitchFamily="18" charset="0"/>
                <a:ea typeface="Calibri" panose="020F0502020204030204" pitchFamily="34" charset="0"/>
              </a:rPr>
              <a:t>Giảng viên hướng dẫn: Ths Nguyễn Hồng Thanh</a:t>
            </a:r>
            <a:endParaRPr lang="en-US" sz="1400" spc="-5">
              <a:solidFill>
                <a:schemeClr val="tx1"/>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820061DF-DBC8-CD09-8EEA-C17902F7E626}"/>
              </a:ext>
            </a:extLst>
          </p:cNvPr>
          <p:cNvSpPr txBox="1"/>
          <p:nvPr/>
        </p:nvSpPr>
        <p:spPr>
          <a:xfrm>
            <a:off x="744771" y="2549640"/>
            <a:ext cx="7958245" cy="452496"/>
          </a:xfrm>
          <a:prstGeom prst="rect">
            <a:avLst/>
          </a:prstGeom>
          <a:noFill/>
        </p:spPr>
        <p:txBody>
          <a:bodyPr wrap="square" rtlCol="0">
            <a:spAutoFit/>
          </a:bodyPr>
          <a:lstStyle/>
          <a:p>
            <a:pPr algn="ctr">
              <a:lnSpc>
                <a:spcPct val="130000"/>
              </a:lnSpc>
              <a:spcBef>
                <a:spcPts val="300"/>
              </a:spcBef>
              <a:spcAft>
                <a:spcPts val="300"/>
              </a:spcAft>
            </a:pPr>
            <a:r>
              <a:rPr lang="en-US" sz="2000" b="1" spc="-5">
                <a:solidFill>
                  <a:schemeClr val="tx1"/>
                </a:solidFill>
                <a:latin typeface="Times New Roman" panose="02020603050405020304" pitchFamily="18" charset="0"/>
                <a:ea typeface="Calibri" panose="020F0502020204030204" pitchFamily="34" charset="0"/>
                <a:cs typeface="Times New Roman" panose="02020603050405020304" pitchFamily="18" charset="0"/>
              </a:rPr>
              <a:t>ĐỀ TÀI: </a:t>
            </a:r>
            <a:r>
              <a:rPr lang="en-US" sz="2000" b="1" spc="-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XÂY DỰNG WEBSITE CỬA HÀNG</a:t>
            </a:r>
            <a:r>
              <a:rPr lang="en-US" sz="2000" spc="-5">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spc="-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BÁN ĐIỆN THOẠI</a:t>
            </a:r>
            <a:endParaRPr lang="en-US" sz="2000" spc="-5">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4127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grpSp>
        <p:nvGrpSpPr>
          <p:cNvPr id="758" name="Google Shape;758;p47"/>
          <p:cNvGrpSpPr/>
          <p:nvPr/>
        </p:nvGrpSpPr>
        <p:grpSpPr>
          <a:xfrm rot="-5400000">
            <a:off x="8395544" y="4354256"/>
            <a:ext cx="166385" cy="701016"/>
            <a:chOff x="8668080" y="2328029"/>
            <a:chExt cx="127488" cy="537136"/>
          </a:xfrm>
        </p:grpSpPr>
        <p:sp>
          <p:nvSpPr>
            <p:cNvPr id="759" name="Google Shape;759;p4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7"/>
          <p:cNvGrpSpPr/>
          <p:nvPr/>
        </p:nvGrpSpPr>
        <p:grpSpPr>
          <a:xfrm rot="-5400000">
            <a:off x="485059" y="-123727"/>
            <a:ext cx="166385" cy="701016"/>
            <a:chOff x="8668080" y="2328029"/>
            <a:chExt cx="127488" cy="537136"/>
          </a:xfrm>
        </p:grpSpPr>
        <p:sp>
          <p:nvSpPr>
            <p:cNvPr id="772" name="Google Shape;772;p47"/>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7"/>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7"/>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7"/>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7"/>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7"/>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7"/>
          <p:cNvGrpSpPr/>
          <p:nvPr/>
        </p:nvGrpSpPr>
        <p:grpSpPr>
          <a:xfrm rot="-8999956">
            <a:off x="8134782" y="391053"/>
            <a:ext cx="470502" cy="545603"/>
            <a:chOff x="5320111" y="1881293"/>
            <a:chExt cx="470512" cy="545615"/>
          </a:xfrm>
        </p:grpSpPr>
        <p:sp>
          <p:nvSpPr>
            <p:cNvPr id="785" name="Google Shape;785;p47"/>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 name="Google Shape;788;p47"/>
          <p:cNvSpPr/>
          <p:nvPr/>
        </p:nvSpPr>
        <p:spPr>
          <a:xfrm>
            <a:off x="7727904" y="525272"/>
            <a:ext cx="277167" cy="277150"/>
          </a:xfrm>
          <a:custGeom>
            <a:avLst/>
            <a:gdLst/>
            <a:ahLst/>
            <a:cxnLst/>
            <a:rect l="l" t="t" r="r" b="b"/>
            <a:pathLst>
              <a:path w="3377" h="3377" extrusionOk="0">
                <a:moveTo>
                  <a:pt x="1753" y="1"/>
                </a:moveTo>
                <a:cubicBezTo>
                  <a:pt x="1096" y="1"/>
                  <a:pt x="504" y="397"/>
                  <a:pt x="253" y="1004"/>
                </a:cubicBezTo>
                <a:cubicBezTo>
                  <a:pt x="1" y="1611"/>
                  <a:pt x="140" y="2309"/>
                  <a:pt x="605" y="2774"/>
                </a:cubicBezTo>
                <a:cubicBezTo>
                  <a:pt x="1069" y="3238"/>
                  <a:pt x="1767" y="3377"/>
                  <a:pt x="2375" y="3126"/>
                </a:cubicBezTo>
                <a:cubicBezTo>
                  <a:pt x="2981" y="2874"/>
                  <a:pt x="3377" y="2281"/>
                  <a:pt x="3377" y="1626"/>
                </a:cubicBezTo>
                <a:cubicBezTo>
                  <a:pt x="3377" y="728"/>
                  <a:pt x="2650" y="1"/>
                  <a:pt x="1753" y="1"/>
                </a:cubicBezTo>
                <a:close/>
                <a:moveTo>
                  <a:pt x="1753" y="1953"/>
                </a:moveTo>
                <a:cubicBezTo>
                  <a:pt x="1460" y="1953"/>
                  <a:pt x="1314" y="1600"/>
                  <a:pt x="1521" y="1393"/>
                </a:cubicBezTo>
                <a:cubicBezTo>
                  <a:pt x="1728" y="1186"/>
                  <a:pt x="2081" y="1332"/>
                  <a:pt x="2081" y="1626"/>
                </a:cubicBezTo>
                <a:cubicBezTo>
                  <a:pt x="2081" y="1806"/>
                  <a:pt x="1934" y="1953"/>
                  <a:pt x="1753" y="1953"/>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459243" y="4512563"/>
            <a:ext cx="218018" cy="218018"/>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404847" y="4213027"/>
            <a:ext cx="166395" cy="166395"/>
          </a:xfrm>
          <a:custGeom>
            <a:avLst/>
            <a:gdLst/>
            <a:ahLst/>
            <a:cxnLst/>
            <a:rect l="l" t="t" r="r" b="b"/>
            <a:pathLst>
              <a:path w="5720" h="5720" extrusionOk="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TextBox 19">
            <a:extLst>
              <a:ext uri="{FF2B5EF4-FFF2-40B4-BE49-F238E27FC236}">
                <a16:creationId xmlns:a16="http://schemas.microsoft.com/office/drawing/2014/main" id="{4027942D-14F6-E866-26AC-D3C877D940C0}"/>
              </a:ext>
            </a:extLst>
          </p:cNvPr>
          <p:cNvSpPr txBox="1"/>
          <p:nvPr/>
        </p:nvSpPr>
        <p:spPr>
          <a:xfrm>
            <a:off x="217743" y="80048"/>
            <a:ext cx="5389617"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1.5. Chức năng quản lý thông tin các nhân</a:t>
            </a:r>
          </a:p>
        </p:txBody>
      </p:sp>
      <p:pic>
        <p:nvPicPr>
          <p:cNvPr id="21" name="Picture 20" descr="A picture containing diagram, circle, line&#10;&#10;Description automatically generated">
            <a:extLst>
              <a:ext uri="{FF2B5EF4-FFF2-40B4-BE49-F238E27FC236}">
                <a16:creationId xmlns:a16="http://schemas.microsoft.com/office/drawing/2014/main" id="{22A663B3-7711-9AC2-140C-B70F60CF9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933" y="1017735"/>
            <a:ext cx="6158132" cy="1670881"/>
          </a:xfrm>
          <a:prstGeom prst="rect">
            <a:avLst/>
          </a:prstGeom>
        </p:spPr>
      </p:pic>
      <p:sp>
        <p:nvSpPr>
          <p:cNvPr id="22" name="TextBox 21">
            <a:extLst>
              <a:ext uri="{FF2B5EF4-FFF2-40B4-BE49-F238E27FC236}">
                <a16:creationId xmlns:a16="http://schemas.microsoft.com/office/drawing/2014/main" id="{9CC1BA7F-23E7-C373-DD48-9CD4572F0296}"/>
              </a:ext>
            </a:extLst>
          </p:cNvPr>
          <p:cNvSpPr txBox="1"/>
          <p:nvPr/>
        </p:nvSpPr>
        <p:spPr>
          <a:xfrm>
            <a:off x="459243" y="523364"/>
            <a:ext cx="2435282" cy="369332"/>
          </a:xfrm>
          <a:prstGeom prst="rect">
            <a:avLst/>
          </a:prstGeom>
          <a:noFill/>
        </p:spPr>
        <p:txBody>
          <a:bodyPr wrap="none" rtlCol="0">
            <a:spAutoFit/>
          </a:bodyPr>
          <a:lstStyle/>
          <a:p>
            <a:r>
              <a:rPr lang="en-US" sz="1800">
                <a:latin typeface="Times New Roman" panose="02020603050405020304" pitchFamily="18" charset="0"/>
                <a:cs typeface="Times New Roman" panose="02020603050405020304" pitchFamily="18" charset="0"/>
              </a:rPr>
              <a:t>1.5.1. Biểu đồ User case</a:t>
            </a:r>
          </a:p>
        </p:txBody>
      </p:sp>
      <p:pic>
        <p:nvPicPr>
          <p:cNvPr id="3" name="Picture 2">
            <a:extLst>
              <a:ext uri="{FF2B5EF4-FFF2-40B4-BE49-F238E27FC236}">
                <a16:creationId xmlns:a16="http://schemas.microsoft.com/office/drawing/2014/main" id="{169C4121-9396-5DC5-35DD-F58593EDE73C}"/>
              </a:ext>
            </a:extLst>
          </p:cNvPr>
          <p:cNvPicPr>
            <a:picLocks noChangeAspect="1"/>
          </p:cNvPicPr>
          <p:nvPr/>
        </p:nvPicPr>
        <p:blipFill>
          <a:blip r:embed="rId4"/>
          <a:stretch>
            <a:fillRect/>
          </a:stretch>
        </p:blipFill>
        <p:spPr>
          <a:xfrm>
            <a:off x="1492934" y="2869642"/>
            <a:ext cx="6158131" cy="2054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626BB14-BAE3-56BF-87AF-8711473AB516}"/>
              </a:ext>
            </a:extLst>
          </p:cNvPr>
          <p:cNvSpPr txBox="1"/>
          <p:nvPr/>
        </p:nvSpPr>
        <p:spPr>
          <a:xfrm>
            <a:off x="133156" y="104222"/>
            <a:ext cx="4832134" cy="461665"/>
          </a:xfrm>
          <a:prstGeom prst="rect">
            <a:avLst/>
          </a:prstGeom>
          <a:noFill/>
        </p:spPr>
        <p:txBody>
          <a:bodyPr wrap="square" rtlCol="0">
            <a:spAutoFit/>
          </a:bodyPr>
          <a:lstStyle/>
          <a:p>
            <a:r>
              <a:rPr lang="en-US" sz="2400">
                <a:solidFill>
                  <a:schemeClr val="bg1">
                    <a:lumMod val="10000"/>
                  </a:schemeClr>
                </a:solidFill>
                <a:latin typeface="Times New Roman" panose="02020603050405020304" pitchFamily="18" charset="0"/>
                <a:cs typeface="Times New Roman" panose="02020603050405020304" pitchFamily="18" charset="0"/>
              </a:rPr>
              <a:t>1.6 Biểu đồ hoạt động</a:t>
            </a:r>
          </a:p>
        </p:txBody>
      </p:sp>
      <p:pic>
        <p:nvPicPr>
          <p:cNvPr id="13" name="Picture 12">
            <a:extLst>
              <a:ext uri="{FF2B5EF4-FFF2-40B4-BE49-F238E27FC236}">
                <a16:creationId xmlns:a16="http://schemas.microsoft.com/office/drawing/2014/main" id="{DA7F3EAC-CEA1-2D6A-E67B-BA0D2057E490}"/>
              </a:ext>
            </a:extLst>
          </p:cNvPr>
          <p:cNvPicPr>
            <a:picLocks noChangeAspect="1"/>
          </p:cNvPicPr>
          <p:nvPr/>
        </p:nvPicPr>
        <p:blipFill>
          <a:blip r:embed="rId2"/>
          <a:stretch>
            <a:fillRect/>
          </a:stretch>
        </p:blipFill>
        <p:spPr>
          <a:xfrm>
            <a:off x="1073908" y="565887"/>
            <a:ext cx="6996183" cy="4280018"/>
          </a:xfrm>
          <a:prstGeom prst="rect">
            <a:avLst/>
          </a:prstGeom>
        </p:spPr>
      </p:pic>
    </p:spTree>
    <p:extLst>
      <p:ext uri="{BB962C8B-B14F-4D97-AF65-F5344CB8AC3E}">
        <p14:creationId xmlns:p14="http://schemas.microsoft.com/office/powerpoint/2010/main" val="3035671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818" name="Google Shape;818;p48"/>
          <p:cNvGrpSpPr/>
          <p:nvPr/>
        </p:nvGrpSpPr>
        <p:grpSpPr>
          <a:xfrm>
            <a:off x="8558639" y="177304"/>
            <a:ext cx="315323" cy="376981"/>
            <a:chOff x="4040314" y="1769061"/>
            <a:chExt cx="315323" cy="376981"/>
          </a:xfrm>
        </p:grpSpPr>
        <p:sp>
          <p:nvSpPr>
            <p:cNvPr id="819" name="Google Shape;819;p48"/>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TextBox 27">
            <a:extLst>
              <a:ext uri="{FF2B5EF4-FFF2-40B4-BE49-F238E27FC236}">
                <a16:creationId xmlns:a16="http://schemas.microsoft.com/office/drawing/2014/main" id="{C6D668EC-2597-78C0-A6AC-05D5697DD3FC}"/>
              </a:ext>
            </a:extLst>
          </p:cNvPr>
          <p:cNvSpPr txBox="1"/>
          <p:nvPr/>
        </p:nvSpPr>
        <p:spPr>
          <a:xfrm>
            <a:off x="252811" y="92616"/>
            <a:ext cx="2597186"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1.7 Biểu đồ trình tự</a:t>
            </a:r>
          </a:p>
        </p:txBody>
      </p:sp>
      <p:pic>
        <p:nvPicPr>
          <p:cNvPr id="3" name="Picture 2">
            <a:extLst>
              <a:ext uri="{FF2B5EF4-FFF2-40B4-BE49-F238E27FC236}">
                <a16:creationId xmlns:a16="http://schemas.microsoft.com/office/drawing/2014/main" id="{B6A3393A-B458-2AAB-91F6-1C22914F8C28}"/>
              </a:ext>
            </a:extLst>
          </p:cNvPr>
          <p:cNvPicPr>
            <a:picLocks noChangeAspect="1"/>
          </p:cNvPicPr>
          <p:nvPr/>
        </p:nvPicPr>
        <p:blipFill>
          <a:blip r:embed="rId3"/>
          <a:stretch>
            <a:fillRect/>
          </a:stretch>
        </p:blipFill>
        <p:spPr>
          <a:xfrm>
            <a:off x="1468123" y="668594"/>
            <a:ext cx="6394738" cy="40624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grpSp>
        <p:nvGrpSpPr>
          <p:cNvPr id="834" name="Google Shape;834;p49"/>
          <p:cNvGrpSpPr/>
          <p:nvPr/>
        </p:nvGrpSpPr>
        <p:grpSpPr>
          <a:xfrm>
            <a:off x="29316" y="4248701"/>
            <a:ext cx="722612" cy="837956"/>
            <a:chOff x="5320111" y="1881293"/>
            <a:chExt cx="470512" cy="545615"/>
          </a:xfrm>
        </p:grpSpPr>
        <p:sp>
          <p:nvSpPr>
            <p:cNvPr id="835" name="Google Shape;835;p4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36" name="Google Shape;836;p4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37" name="Google Shape;837;p4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838" name="Google Shape;838;p49"/>
          <p:cNvGrpSpPr/>
          <p:nvPr/>
        </p:nvGrpSpPr>
        <p:grpSpPr>
          <a:xfrm rot="10800000">
            <a:off x="8421388" y="-16843"/>
            <a:ext cx="722612" cy="837956"/>
            <a:chOff x="5320111" y="1881293"/>
            <a:chExt cx="470512" cy="545615"/>
          </a:xfrm>
        </p:grpSpPr>
        <p:sp>
          <p:nvSpPr>
            <p:cNvPr id="839" name="Google Shape;839;p49"/>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40" name="Google Shape;840;p49"/>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41" name="Google Shape;841;p49"/>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843" name="Google Shape;843;p49"/>
          <p:cNvGrpSpPr/>
          <p:nvPr/>
        </p:nvGrpSpPr>
        <p:grpSpPr>
          <a:xfrm>
            <a:off x="29310" y="4060210"/>
            <a:ext cx="315323" cy="376981"/>
            <a:chOff x="4040314" y="1769061"/>
            <a:chExt cx="315323" cy="376981"/>
          </a:xfrm>
        </p:grpSpPr>
        <p:sp>
          <p:nvSpPr>
            <p:cNvPr id="844" name="Google Shape;844;p4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45" name="Google Shape;845;p4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46" name="Google Shape;846;p4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847" name="Google Shape;847;p49"/>
          <p:cNvGrpSpPr/>
          <p:nvPr/>
        </p:nvGrpSpPr>
        <p:grpSpPr>
          <a:xfrm rot="10800000">
            <a:off x="7878913" y="213644"/>
            <a:ext cx="315323" cy="376981"/>
            <a:chOff x="4040314" y="1769061"/>
            <a:chExt cx="315323" cy="376981"/>
          </a:xfrm>
        </p:grpSpPr>
        <p:sp>
          <p:nvSpPr>
            <p:cNvPr id="848" name="Google Shape;848;p49"/>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49" name="Google Shape;849;p49"/>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50" name="Google Shape;850;p49"/>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grpSp>
        <p:nvGrpSpPr>
          <p:cNvPr id="864" name="Google Shape;864;p49"/>
          <p:cNvGrpSpPr/>
          <p:nvPr/>
        </p:nvGrpSpPr>
        <p:grpSpPr>
          <a:xfrm rot="-5400000">
            <a:off x="8493726" y="4399991"/>
            <a:ext cx="166385" cy="701016"/>
            <a:chOff x="8668080" y="2328029"/>
            <a:chExt cx="127488" cy="537136"/>
          </a:xfrm>
        </p:grpSpPr>
        <p:sp>
          <p:nvSpPr>
            <p:cNvPr id="865" name="Google Shape;865;p49"/>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66" name="Google Shape;866;p49"/>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67" name="Google Shape;867;p49"/>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68" name="Google Shape;868;p49"/>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69" name="Google Shape;869;p49"/>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0" name="Google Shape;870;p49"/>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1" name="Google Shape;871;p49"/>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2" name="Google Shape;872;p49"/>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3" name="Google Shape;873;p49"/>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4" name="Google Shape;874;p49"/>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5" name="Google Shape;875;p49"/>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sp>
          <p:nvSpPr>
            <p:cNvPr id="876" name="Google Shape;876;p49"/>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latin typeface="Times New Roman" panose="02020603050405020304" pitchFamily="18" charset="0"/>
                <a:cs typeface="Times New Roman" panose="02020603050405020304" pitchFamily="18" charset="0"/>
              </a:endParaRPr>
            </a:p>
          </p:txBody>
        </p:sp>
      </p:grpSp>
      <p:sp>
        <p:nvSpPr>
          <p:cNvPr id="4" name="TextBox 3">
            <a:extLst>
              <a:ext uri="{FF2B5EF4-FFF2-40B4-BE49-F238E27FC236}">
                <a16:creationId xmlns:a16="http://schemas.microsoft.com/office/drawing/2014/main" id="{A37FE40F-97F4-9172-E7FF-A824FBDA4BF1}"/>
              </a:ext>
            </a:extLst>
          </p:cNvPr>
          <p:cNvSpPr txBox="1"/>
          <p:nvPr/>
        </p:nvSpPr>
        <p:spPr>
          <a:xfrm>
            <a:off x="158010" y="2046"/>
            <a:ext cx="4568879"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1.8 Chức năng thêm vào giỏ hàng</a:t>
            </a:r>
          </a:p>
        </p:txBody>
      </p:sp>
      <p:pic>
        <p:nvPicPr>
          <p:cNvPr id="3" name="Picture 2">
            <a:extLst>
              <a:ext uri="{FF2B5EF4-FFF2-40B4-BE49-F238E27FC236}">
                <a16:creationId xmlns:a16="http://schemas.microsoft.com/office/drawing/2014/main" id="{1793E173-3688-7F61-342F-0FCDCFF570DE}"/>
              </a:ext>
            </a:extLst>
          </p:cNvPr>
          <p:cNvPicPr>
            <a:picLocks noChangeAspect="1"/>
          </p:cNvPicPr>
          <p:nvPr/>
        </p:nvPicPr>
        <p:blipFill>
          <a:blip r:embed="rId3"/>
          <a:stretch>
            <a:fillRect/>
          </a:stretch>
        </p:blipFill>
        <p:spPr>
          <a:xfrm>
            <a:off x="1523965" y="520846"/>
            <a:ext cx="4765075" cy="1441733"/>
          </a:xfrm>
          <a:prstGeom prst="rect">
            <a:avLst/>
          </a:prstGeom>
        </p:spPr>
      </p:pic>
      <p:sp>
        <p:nvSpPr>
          <p:cNvPr id="9" name="TextBox 8">
            <a:extLst>
              <a:ext uri="{FF2B5EF4-FFF2-40B4-BE49-F238E27FC236}">
                <a16:creationId xmlns:a16="http://schemas.microsoft.com/office/drawing/2014/main" id="{6C43F083-86B4-DB8F-62A8-A7437C50069D}"/>
              </a:ext>
            </a:extLst>
          </p:cNvPr>
          <p:cNvSpPr txBox="1"/>
          <p:nvPr/>
        </p:nvSpPr>
        <p:spPr>
          <a:xfrm>
            <a:off x="196861" y="2011512"/>
            <a:ext cx="3978899" cy="830997"/>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1.9 Biểu đồ họa động chức năng quản lý sản phẩm</a:t>
            </a:r>
          </a:p>
        </p:txBody>
      </p:sp>
      <p:pic>
        <p:nvPicPr>
          <p:cNvPr id="11" name="Picture 10">
            <a:extLst>
              <a:ext uri="{FF2B5EF4-FFF2-40B4-BE49-F238E27FC236}">
                <a16:creationId xmlns:a16="http://schemas.microsoft.com/office/drawing/2014/main" id="{85FC6DD7-A2FD-5C93-38E9-CC382C2B5E3A}"/>
              </a:ext>
            </a:extLst>
          </p:cNvPr>
          <p:cNvPicPr>
            <a:picLocks noChangeAspect="1"/>
          </p:cNvPicPr>
          <p:nvPr/>
        </p:nvPicPr>
        <p:blipFill>
          <a:blip r:embed="rId4"/>
          <a:stretch>
            <a:fillRect/>
          </a:stretch>
        </p:blipFill>
        <p:spPr>
          <a:xfrm>
            <a:off x="4368089" y="2011512"/>
            <a:ext cx="4414605" cy="3011944"/>
          </a:xfrm>
          <a:prstGeom prst="rect">
            <a:avLst/>
          </a:prstGeom>
        </p:spPr>
      </p:pic>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C49CED8-7230-FAF1-2549-304362310D23}"/>
              </a:ext>
            </a:extLst>
          </p:cNvPr>
          <p:cNvSpPr txBox="1"/>
          <p:nvPr/>
        </p:nvSpPr>
        <p:spPr>
          <a:xfrm>
            <a:off x="121920" y="162560"/>
            <a:ext cx="566928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1.9 Biểu đồ trình tự Admin</a:t>
            </a:r>
          </a:p>
        </p:txBody>
      </p:sp>
      <p:pic>
        <p:nvPicPr>
          <p:cNvPr id="6" name="Picture 5">
            <a:extLst>
              <a:ext uri="{FF2B5EF4-FFF2-40B4-BE49-F238E27FC236}">
                <a16:creationId xmlns:a16="http://schemas.microsoft.com/office/drawing/2014/main" id="{D13137BA-2811-6BEB-E28E-E49769FC9DB8}"/>
              </a:ext>
            </a:extLst>
          </p:cNvPr>
          <p:cNvPicPr>
            <a:picLocks noChangeAspect="1"/>
          </p:cNvPicPr>
          <p:nvPr/>
        </p:nvPicPr>
        <p:blipFill>
          <a:blip r:embed="rId2"/>
          <a:stretch>
            <a:fillRect/>
          </a:stretch>
        </p:blipFill>
        <p:spPr>
          <a:xfrm>
            <a:off x="1179189" y="624225"/>
            <a:ext cx="6785621" cy="4303673"/>
          </a:xfrm>
          <a:prstGeom prst="rect">
            <a:avLst/>
          </a:prstGeom>
        </p:spPr>
      </p:pic>
    </p:spTree>
    <p:extLst>
      <p:ext uri="{BB962C8B-B14F-4D97-AF65-F5344CB8AC3E}">
        <p14:creationId xmlns:p14="http://schemas.microsoft.com/office/powerpoint/2010/main" val="58333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grpSp>
        <p:nvGrpSpPr>
          <p:cNvPr id="884" name="Google Shape;884;p50"/>
          <p:cNvGrpSpPr/>
          <p:nvPr/>
        </p:nvGrpSpPr>
        <p:grpSpPr>
          <a:xfrm>
            <a:off x="7526178" y="2919001"/>
            <a:ext cx="2337246" cy="2502505"/>
            <a:chOff x="279450" y="571167"/>
            <a:chExt cx="1533626" cy="1642063"/>
          </a:xfrm>
        </p:grpSpPr>
        <p:sp>
          <p:nvSpPr>
            <p:cNvPr id="885" name="Google Shape;885;p50"/>
            <p:cNvSpPr/>
            <p:nvPr/>
          </p:nvSpPr>
          <p:spPr>
            <a:xfrm>
              <a:off x="328046" y="591443"/>
              <a:ext cx="1470248" cy="1255737"/>
            </a:xfrm>
            <a:custGeom>
              <a:avLst/>
              <a:gdLst/>
              <a:ahLst/>
              <a:cxnLst/>
              <a:rect l="l" t="t" r="r" b="b"/>
              <a:pathLst>
                <a:path w="38574" h="32946" extrusionOk="0">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0"/>
            <p:cNvSpPr/>
            <p:nvPr/>
          </p:nvSpPr>
          <p:spPr>
            <a:xfrm>
              <a:off x="1161610" y="949375"/>
              <a:ext cx="508950" cy="987369"/>
            </a:xfrm>
            <a:custGeom>
              <a:avLst/>
              <a:gdLst/>
              <a:ahLst/>
              <a:cxnLst/>
              <a:rect l="l" t="t" r="r" b="b"/>
              <a:pathLst>
                <a:path w="13353" h="25905" extrusionOk="0">
                  <a:moveTo>
                    <a:pt x="3512" y="0"/>
                  </a:moveTo>
                  <a:lnTo>
                    <a:pt x="1" y="14288"/>
                  </a:lnTo>
                  <a:lnTo>
                    <a:pt x="13352" y="25905"/>
                  </a:lnTo>
                  <a:lnTo>
                    <a:pt x="13352" y="25905"/>
                  </a:lnTo>
                  <a:lnTo>
                    <a:pt x="3512" y="0"/>
                  </a:lnTo>
                  <a:close/>
                </a:path>
              </a:pathLst>
            </a:custGeom>
            <a:solidFill>
              <a:srgbClr val="30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0"/>
            <p:cNvSpPr/>
            <p:nvPr/>
          </p:nvSpPr>
          <p:spPr>
            <a:xfrm>
              <a:off x="474253" y="949375"/>
              <a:ext cx="821264" cy="544625"/>
            </a:xfrm>
            <a:custGeom>
              <a:avLst/>
              <a:gdLst/>
              <a:ahLst/>
              <a:cxnLst/>
              <a:rect l="l" t="t" r="r" b="b"/>
              <a:pathLst>
                <a:path w="21547" h="14289" extrusionOk="0">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0"/>
            <p:cNvSpPr/>
            <p:nvPr/>
          </p:nvSpPr>
          <p:spPr>
            <a:xfrm>
              <a:off x="474253" y="1445889"/>
              <a:ext cx="1196316" cy="767331"/>
            </a:xfrm>
            <a:custGeom>
              <a:avLst/>
              <a:gdLst/>
              <a:ahLst/>
              <a:cxnLst/>
              <a:rect l="l" t="t" r="r" b="b"/>
              <a:pathLst>
                <a:path w="31387" h="20132" extrusionOk="0">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0"/>
            <p:cNvSpPr/>
            <p:nvPr/>
          </p:nvSpPr>
          <p:spPr>
            <a:xfrm>
              <a:off x="969437" y="1493952"/>
              <a:ext cx="701125" cy="719268"/>
            </a:xfrm>
            <a:custGeom>
              <a:avLst/>
              <a:gdLst/>
              <a:ahLst/>
              <a:cxnLst/>
              <a:rect l="l" t="t" r="r" b="b"/>
              <a:pathLst>
                <a:path w="18395" h="18871" extrusionOk="0">
                  <a:moveTo>
                    <a:pt x="5043" y="0"/>
                  </a:moveTo>
                  <a:lnTo>
                    <a:pt x="1" y="18871"/>
                  </a:lnTo>
                  <a:lnTo>
                    <a:pt x="18394" y="11617"/>
                  </a:lnTo>
                  <a:lnTo>
                    <a:pt x="5043" y="0"/>
                  </a:lnTo>
                  <a:close/>
                </a:path>
              </a:pathLst>
            </a:custGeom>
            <a:solidFill>
              <a:srgbClr val="2412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0"/>
            <p:cNvSpPr/>
            <p:nvPr/>
          </p:nvSpPr>
          <p:spPr>
            <a:xfrm>
              <a:off x="969437" y="949375"/>
              <a:ext cx="701125" cy="1263855"/>
            </a:xfrm>
            <a:custGeom>
              <a:avLst/>
              <a:gdLst/>
              <a:ahLst/>
              <a:cxnLst/>
              <a:rect l="l" t="t" r="r" b="b"/>
              <a:pathLst>
                <a:path w="18395" h="33159" extrusionOk="0">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0"/>
            <p:cNvSpPr/>
            <p:nvPr/>
          </p:nvSpPr>
          <p:spPr>
            <a:xfrm>
              <a:off x="279450" y="1498868"/>
              <a:ext cx="1471963" cy="348981"/>
            </a:xfrm>
            <a:custGeom>
              <a:avLst/>
              <a:gdLst/>
              <a:ahLst/>
              <a:cxnLst/>
              <a:rect l="l" t="t" r="r" b="b"/>
              <a:pathLst>
                <a:path w="38619" h="9156" extrusionOk="0">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0"/>
            <p:cNvSpPr/>
            <p:nvPr/>
          </p:nvSpPr>
          <p:spPr>
            <a:xfrm>
              <a:off x="809927" y="571167"/>
              <a:ext cx="1003149" cy="895512"/>
            </a:xfrm>
            <a:custGeom>
              <a:avLst/>
              <a:gdLst/>
              <a:ahLst/>
              <a:cxnLst/>
              <a:rect l="l" t="t" r="r" b="b"/>
              <a:pathLst>
                <a:path w="26319" h="23495" extrusionOk="0">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grpSp>
        <p:nvGrpSpPr>
          <p:cNvPr id="893" name="Google Shape;893;p50"/>
          <p:cNvGrpSpPr/>
          <p:nvPr/>
        </p:nvGrpSpPr>
        <p:grpSpPr>
          <a:xfrm rot="-5400000">
            <a:off x="666794" y="4159020"/>
            <a:ext cx="171535" cy="722609"/>
            <a:chOff x="8668080" y="2328029"/>
            <a:chExt cx="127488" cy="537136"/>
          </a:xfrm>
        </p:grpSpPr>
        <p:sp>
          <p:nvSpPr>
            <p:cNvPr id="894" name="Google Shape;894;p50"/>
            <p:cNvSpPr/>
            <p:nvPr/>
          </p:nvSpPr>
          <p:spPr>
            <a:xfrm>
              <a:off x="8745387" y="2328029"/>
              <a:ext cx="50181" cy="43070"/>
            </a:xfrm>
            <a:custGeom>
              <a:avLst/>
              <a:gdLst/>
              <a:ahLst/>
              <a:cxnLst/>
              <a:rect l="l" t="t" r="r" b="b"/>
              <a:pathLst>
                <a:path w="875" h="751" extrusionOk="0">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0"/>
            <p:cNvSpPr/>
            <p:nvPr/>
          </p:nvSpPr>
          <p:spPr>
            <a:xfrm>
              <a:off x="8745387" y="2426900"/>
              <a:ext cx="50181" cy="43013"/>
            </a:xfrm>
            <a:custGeom>
              <a:avLst/>
              <a:gdLst/>
              <a:ahLst/>
              <a:cxnLst/>
              <a:rect l="l" t="t" r="r" b="b"/>
              <a:pathLst>
                <a:path w="875" h="750" extrusionOk="0">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0"/>
            <p:cNvSpPr/>
            <p:nvPr/>
          </p:nvSpPr>
          <p:spPr>
            <a:xfrm>
              <a:off x="8745387" y="2525771"/>
              <a:ext cx="50181" cy="42955"/>
            </a:xfrm>
            <a:custGeom>
              <a:avLst/>
              <a:gdLst/>
              <a:ahLst/>
              <a:cxnLst/>
              <a:rect l="l" t="t" r="r" b="b"/>
              <a:pathLst>
                <a:path w="875" h="749" extrusionOk="0">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0"/>
            <p:cNvSpPr/>
            <p:nvPr/>
          </p:nvSpPr>
          <p:spPr>
            <a:xfrm>
              <a:off x="8745387" y="2624526"/>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8745387" y="2723397"/>
              <a:ext cx="44733" cy="43013"/>
            </a:xfrm>
            <a:custGeom>
              <a:avLst/>
              <a:gdLst/>
              <a:ahLst/>
              <a:cxnLst/>
              <a:rect l="l" t="t" r="r" b="b"/>
              <a:pathLst>
                <a:path w="780" h="750" extrusionOk="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p:nvPr/>
          </p:nvSpPr>
          <p:spPr>
            <a:xfrm>
              <a:off x="8745387" y="2822153"/>
              <a:ext cx="50181" cy="43013"/>
            </a:xfrm>
            <a:custGeom>
              <a:avLst/>
              <a:gdLst/>
              <a:ahLst/>
              <a:cxnLst/>
              <a:rect l="l" t="t" r="r" b="b"/>
              <a:pathLst>
                <a:path w="875" h="750" extrusionOk="0">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0"/>
            <p:cNvSpPr/>
            <p:nvPr/>
          </p:nvSpPr>
          <p:spPr>
            <a:xfrm>
              <a:off x="8668080" y="2328029"/>
              <a:ext cx="50181" cy="43070"/>
            </a:xfrm>
            <a:custGeom>
              <a:avLst/>
              <a:gdLst/>
              <a:ahLst/>
              <a:cxnLst/>
              <a:rect l="l" t="t" r="r" b="b"/>
              <a:pathLst>
                <a:path w="875" h="751" extrusionOk="0">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0"/>
            <p:cNvSpPr/>
            <p:nvPr/>
          </p:nvSpPr>
          <p:spPr>
            <a:xfrm>
              <a:off x="8668080" y="2426900"/>
              <a:ext cx="50181" cy="42955"/>
            </a:xfrm>
            <a:custGeom>
              <a:avLst/>
              <a:gdLst/>
              <a:ahLst/>
              <a:cxnLst/>
              <a:rect l="l" t="t" r="r" b="b"/>
              <a:pathLst>
                <a:path w="875" h="749" extrusionOk="0">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0"/>
            <p:cNvSpPr/>
            <p:nvPr/>
          </p:nvSpPr>
          <p:spPr>
            <a:xfrm>
              <a:off x="8668080" y="2525713"/>
              <a:ext cx="43013" cy="43070"/>
            </a:xfrm>
            <a:custGeom>
              <a:avLst/>
              <a:gdLst/>
              <a:ahLst/>
              <a:cxnLst/>
              <a:rect l="l" t="t" r="r" b="b"/>
              <a:pathLst>
                <a:path w="750" h="751" extrusionOk="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0"/>
            <p:cNvSpPr/>
            <p:nvPr/>
          </p:nvSpPr>
          <p:spPr>
            <a:xfrm>
              <a:off x="8668080" y="2624526"/>
              <a:ext cx="43013" cy="43013"/>
            </a:xfrm>
            <a:custGeom>
              <a:avLst/>
              <a:gdLst/>
              <a:ahLst/>
              <a:cxnLst/>
              <a:rect l="l" t="t" r="r" b="b"/>
              <a:pathLst>
                <a:path w="750" h="750" extrusionOk="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0"/>
            <p:cNvSpPr/>
            <p:nvPr/>
          </p:nvSpPr>
          <p:spPr>
            <a:xfrm>
              <a:off x="8668080" y="2723397"/>
              <a:ext cx="44733" cy="43013"/>
            </a:xfrm>
            <a:custGeom>
              <a:avLst/>
              <a:gdLst/>
              <a:ahLst/>
              <a:cxnLst/>
              <a:rect l="l" t="t" r="r" b="b"/>
              <a:pathLst>
                <a:path w="780" h="750" extrusionOk="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0"/>
            <p:cNvSpPr/>
            <p:nvPr/>
          </p:nvSpPr>
          <p:spPr>
            <a:xfrm>
              <a:off x="8668080" y="2822153"/>
              <a:ext cx="50181" cy="43013"/>
            </a:xfrm>
            <a:custGeom>
              <a:avLst/>
              <a:gdLst/>
              <a:ahLst/>
              <a:cxnLst/>
              <a:rect l="l" t="t" r="r" b="b"/>
              <a:pathLst>
                <a:path w="875" h="750" extrusionOk="0">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0"/>
          <p:cNvGrpSpPr/>
          <p:nvPr/>
        </p:nvGrpSpPr>
        <p:grpSpPr>
          <a:xfrm rot="-9203022">
            <a:off x="8664882" y="243050"/>
            <a:ext cx="470498" cy="545599"/>
            <a:chOff x="5320111" y="1881293"/>
            <a:chExt cx="470512" cy="545615"/>
          </a:xfrm>
        </p:grpSpPr>
        <p:sp>
          <p:nvSpPr>
            <p:cNvPr id="907" name="Google Shape;907;p50"/>
            <p:cNvSpPr/>
            <p:nvPr/>
          </p:nvSpPr>
          <p:spPr>
            <a:xfrm>
              <a:off x="5587062" y="1881293"/>
              <a:ext cx="203557" cy="545107"/>
            </a:xfrm>
            <a:custGeom>
              <a:avLst/>
              <a:gdLst/>
              <a:ahLst/>
              <a:cxnLst/>
              <a:rect l="l" t="t" r="r" b="b"/>
              <a:pathLst>
                <a:path w="5545" h="14849" extrusionOk="0">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0"/>
            <p:cNvSpPr/>
            <p:nvPr/>
          </p:nvSpPr>
          <p:spPr>
            <a:xfrm>
              <a:off x="5320111" y="1881293"/>
              <a:ext cx="406563" cy="380903"/>
            </a:xfrm>
            <a:custGeom>
              <a:avLst/>
              <a:gdLst/>
              <a:ahLst/>
              <a:cxnLst/>
              <a:rect l="l" t="t" r="r" b="b"/>
              <a:pathLst>
                <a:path w="11075" h="10376" extrusionOk="0">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0"/>
            <p:cNvSpPr/>
            <p:nvPr/>
          </p:nvSpPr>
          <p:spPr>
            <a:xfrm>
              <a:off x="5320111" y="2253453"/>
              <a:ext cx="470512" cy="173455"/>
            </a:xfrm>
            <a:custGeom>
              <a:avLst/>
              <a:gdLst/>
              <a:ahLst/>
              <a:cxnLst/>
              <a:rect l="l" t="t" r="r" b="b"/>
              <a:pathLst>
                <a:path w="12817" h="4725" extrusionOk="0">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50"/>
          <p:cNvGrpSpPr/>
          <p:nvPr/>
        </p:nvGrpSpPr>
        <p:grpSpPr>
          <a:xfrm rot="-8699071">
            <a:off x="8122579" y="415308"/>
            <a:ext cx="315324" cy="376982"/>
            <a:chOff x="4040314" y="1769061"/>
            <a:chExt cx="315323" cy="376981"/>
          </a:xfrm>
        </p:grpSpPr>
        <p:sp>
          <p:nvSpPr>
            <p:cNvPr id="911" name="Google Shape;911;p50"/>
            <p:cNvSpPr/>
            <p:nvPr/>
          </p:nvSpPr>
          <p:spPr>
            <a:xfrm>
              <a:off x="4040314" y="1769061"/>
              <a:ext cx="132487" cy="376981"/>
            </a:xfrm>
            <a:custGeom>
              <a:avLst/>
              <a:gdLst/>
              <a:ahLst/>
              <a:cxnLst/>
              <a:rect l="l" t="t" r="r" b="b"/>
              <a:pathLst>
                <a:path w="3597" h="10235" extrusionOk="0">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0"/>
            <p:cNvSpPr/>
            <p:nvPr/>
          </p:nvSpPr>
          <p:spPr>
            <a:xfrm>
              <a:off x="4060093" y="1890752"/>
              <a:ext cx="295544" cy="255286"/>
            </a:xfrm>
            <a:custGeom>
              <a:avLst/>
              <a:gdLst/>
              <a:ahLst/>
              <a:cxnLst/>
              <a:rect l="l" t="t" r="r" b="b"/>
              <a:pathLst>
                <a:path w="8024" h="6931" extrusionOk="0">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0"/>
            <p:cNvSpPr/>
            <p:nvPr/>
          </p:nvSpPr>
          <p:spPr>
            <a:xfrm>
              <a:off x="4040314" y="1769061"/>
              <a:ext cx="315323" cy="139558"/>
            </a:xfrm>
            <a:custGeom>
              <a:avLst/>
              <a:gdLst/>
              <a:ahLst/>
              <a:cxnLst/>
              <a:rect l="l" t="t" r="r" b="b"/>
              <a:pathLst>
                <a:path w="8561" h="3789" extrusionOk="0">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50"/>
          <p:cNvGrpSpPr/>
          <p:nvPr/>
        </p:nvGrpSpPr>
        <p:grpSpPr>
          <a:xfrm rot="2062759">
            <a:off x="577326" y="592080"/>
            <a:ext cx="330237" cy="346436"/>
            <a:chOff x="2772212" y="2822146"/>
            <a:chExt cx="274389" cy="287882"/>
          </a:xfrm>
        </p:grpSpPr>
        <p:sp>
          <p:nvSpPr>
            <p:cNvPr id="915" name="Google Shape;915;p50"/>
            <p:cNvSpPr/>
            <p:nvPr/>
          </p:nvSpPr>
          <p:spPr>
            <a:xfrm>
              <a:off x="2772212" y="2822146"/>
              <a:ext cx="221829" cy="240887"/>
            </a:xfrm>
            <a:custGeom>
              <a:avLst/>
              <a:gdLst/>
              <a:ahLst/>
              <a:cxnLst/>
              <a:rect l="l" t="t" r="r" b="b"/>
              <a:pathLst>
                <a:path w="5820" h="6320" extrusionOk="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0"/>
            <p:cNvSpPr/>
            <p:nvPr/>
          </p:nvSpPr>
          <p:spPr>
            <a:xfrm>
              <a:off x="2824734" y="2869141"/>
              <a:ext cx="221867" cy="240887"/>
            </a:xfrm>
            <a:custGeom>
              <a:avLst/>
              <a:gdLst/>
              <a:ahLst/>
              <a:cxnLst/>
              <a:rect l="l" t="t" r="r" b="b"/>
              <a:pathLst>
                <a:path w="5821" h="6320" extrusionOk="0">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7" name="Google Shape;917;p50"/>
          <p:cNvSpPr/>
          <p:nvPr/>
        </p:nvSpPr>
        <p:spPr>
          <a:xfrm>
            <a:off x="374086" y="207032"/>
            <a:ext cx="322070" cy="322070"/>
          </a:xfrm>
          <a:custGeom>
            <a:avLst/>
            <a:gdLst/>
            <a:ahLst/>
            <a:cxnLst/>
            <a:rect l="l" t="t" r="r" b="b"/>
            <a:pathLst>
              <a:path w="5671" h="5671" extrusionOk="0">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5B098B36-CCA6-8611-570B-81FB44764BBD}"/>
              </a:ext>
            </a:extLst>
          </p:cNvPr>
          <p:cNvSpPr txBox="1"/>
          <p:nvPr/>
        </p:nvSpPr>
        <p:spPr>
          <a:xfrm>
            <a:off x="150214" y="14775"/>
            <a:ext cx="4621778"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1.10 Chức năng quản lý đơn hàng</a:t>
            </a:r>
          </a:p>
        </p:txBody>
      </p:sp>
      <p:pic>
        <p:nvPicPr>
          <p:cNvPr id="3" name="Picture 2">
            <a:extLst>
              <a:ext uri="{FF2B5EF4-FFF2-40B4-BE49-F238E27FC236}">
                <a16:creationId xmlns:a16="http://schemas.microsoft.com/office/drawing/2014/main" id="{02FF9CFA-870F-245D-8107-C45771688F7C}"/>
              </a:ext>
            </a:extLst>
          </p:cNvPr>
          <p:cNvPicPr>
            <a:picLocks noChangeAspect="1"/>
          </p:cNvPicPr>
          <p:nvPr/>
        </p:nvPicPr>
        <p:blipFill>
          <a:blip r:embed="rId3"/>
          <a:stretch>
            <a:fillRect/>
          </a:stretch>
        </p:blipFill>
        <p:spPr>
          <a:xfrm>
            <a:off x="1224104" y="456280"/>
            <a:ext cx="5946497" cy="2022618"/>
          </a:xfrm>
          <a:prstGeom prst="rect">
            <a:avLst/>
          </a:prstGeom>
        </p:spPr>
      </p:pic>
      <p:pic>
        <p:nvPicPr>
          <p:cNvPr id="4" name="Picture 3" descr="A picture containing diagram, text, circle, line&#10;&#10;Description automatically generated">
            <a:extLst>
              <a:ext uri="{FF2B5EF4-FFF2-40B4-BE49-F238E27FC236}">
                <a16:creationId xmlns:a16="http://schemas.microsoft.com/office/drawing/2014/main" id="{72B923E5-0FC7-500F-A934-E56DF7BD8C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104" y="2664602"/>
            <a:ext cx="6033599" cy="2096125"/>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2C095B-E822-70C4-723C-9855229A623D}"/>
              </a:ext>
            </a:extLst>
          </p:cNvPr>
          <p:cNvSpPr txBox="1"/>
          <p:nvPr/>
        </p:nvSpPr>
        <p:spPr>
          <a:xfrm>
            <a:off x="203200" y="0"/>
            <a:ext cx="728472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1.11 Biểu đồ hoạt động chức năng quản lý đơn hàng</a:t>
            </a:r>
          </a:p>
        </p:txBody>
      </p:sp>
      <p:pic>
        <p:nvPicPr>
          <p:cNvPr id="6" name="Picture 5" descr="A picture containing text, diagram, screenshot, line&#10;&#10;Description automatically generated">
            <a:extLst>
              <a:ext uri="{FF2B5EF4-FFF2-40B4-BE49-F238E27FC236}">
                <a16:creationId xmlns:a16="http://schemas.microsoft.com/office/drawing/2014/main" id="{7BBC5B88-8961-0776-A811-7D657780F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715" y="461665"/>
            <a:ext cx="6328410" cy="4606925"/>
          </a:xfrm>
          <a:prstGeom prst="rect">
            <a:avLst/>
          </a:prstGeom>
        </p:spPr>
      </p:pic>
    </p:spTree>
    <p:extLst>
      <p:ext uri="{BB962C8B-B14F-4D97-AF65-F5344CB8AC3E}">
        <p14:creationId xmlns:p14="http://schemas.microsoft.com/office/powerpoint/2010/main" val="3121140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B9339C-E988-0B5F-7731-1A4AF753BCAE}"/>
              </a:ext>
            </a:extLst>
          </p:cNvPr>
          <p:cNvSpPr txBox="1"/>
          <p:nvPr/>
        </p:nvSpPr>
        <p:spPr>
          <a:xfrm>
            <a:off x="284480" y="0"/>
            <a:ext cx="403352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1.12 Biểu đồ trình tự</a:t>
            </a:r>
          </a:p>
        </p:txBody>
      </p:sp>
      <p:pic>
        <p:nvPicPr>
          <p:cNvPr id="5" name="Picture 4" descr="A picture containing text, diagram, parallel, line&#10;&#10;Description automatically generated">
            <a:extLst>
              <a:ext uri="{FF2B5EF4-FFF2-40B4-BE49-F238E27FC236}">
                <a16:creationId xmlns:a16="http://schemas.microsoft.com/office/drawing/2014/main" id="{C3070412-0F6A-4232-F0BF-590675529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795" y="462280"/>
            <a:ext cx="6667500" cy="4445000"/>
          </a:xfrm>
          <a:prstGeom prst="rect">
            <a:avLst/>
          </a:prstGeom>
        </p:spPr>
      </p:pic>
    </p:spTree>
    <p:extLst>
      <p:ext uri="{BB962C8B-B14F-4D97-AF65-F5344CB8AC3E}">
        <p14:creationId xmlns:p14="http://schemas.microsoft.com/office/powerpoint/2010/main" val="856423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213B3C-F2E6-65F7-5049-F7EA239E5B79}"/>
              </a:ext>
            </a:extLst>
          </p:cNvPr>
          <p:cNvSpPr txBox="1"/>
          <p:nvPr/>
        </p:nvSpPr>
        <p:spPr>
          <a:xfrm>
            <a:off x="172720" y="121920"/>
            <a:ext cx="584200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1.13 Chức năng quản lý người dùng</a:t>
            </a:r>
          </a:p>
        </p:txBody>
      </p:sp>
      <p:pic>
        <p:nvPicPr>
          <p:cNvPr id="5" name="Picture 4" descr="A picture containing diagram, circle, text, line&#10;&#10;Description automatically generated">
            <a:extLst>
              <a:ext uri="{FF2B5EF4-FFF2-40B4-BE49-F238E27FC236}">
                <a16:creationId xmlns:a16="http://schemas.microsoft.com/office/drawing/2014/main" id="{DDA1A3F2-B4B6-3591-C4A9-F6BC888FF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392" y="801687"/>
            <a:ext cx="5746405" cy="2175193"/>
          </a:xfrm>
          <a:prstGeom prst="rect">
            <a:avLst/>
          </a:prstGeom>
        </p:spPr>
      </p:pic>
    </p:spTree>
    <p:extLst>
      <p:ext uri="{BB962C8B-B14F-4D97-AF65-F5344CB8AC3E}">
        <p14:creationId xmlns:p14="http://schemas.microsoft.com/office/powerpoint/2010/main" val="82158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7C8E65-AC9A-D030-BB25-5FA9F020886D}"/>
              </a:ext>
            </a:extLst>
          </p:cNvPr>
          <p:cNvSpPr txBox="1"/>
          <p:nvPr/>
        </p:nvSpPr>
        <p:spPr>
          <a:xfrm>
            <a:off x="142240" y="86975"/>
            <a:ext cx="806704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1.14 Biểu đồ hoạt động chức năng quản lý người dùng</a:t>
            </a:r>
          </a:p>
        </p:txBody>
      </p:sp>
      <p:pic>
        <p:nvPicPr>
          <p:cNvPr id="6" name="Picture 5" descr="A picture containing text, diagram, line, parallel&#10;&#10;Description automatically generated">
            <a:extLst>
              <a:ext uri="{FF2B5EF4-FFF2-40B4-BE49-F238E27FC236}">
                <a16:creationId xmlns:a16="http://schemas.microsoft.com/office/drawing/2014/main" id="{934D294D-C8B4-A725-9EF7-60A139CC5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234" y="538230"/>
            <a:ext cx="6273165" cy="4518295"/>
          </a:xfrm>
          <a:prstGeom prst="rect">
            <a:avLst/>
          </a:prstGeom>
        </p:spPr>
      </p:pic>
    </p:spTree>
    <p:extLst>
      <p:ext uri="{BB962C8B-B14F-4D97-AF65-F5344CB8AC3E}">
        <p14:creationId xmlns:p14="http://schemas.microsoft.com/office/powerpoint/2010/main" val="3552992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12"/>
          <p:cNvSpPr txBox="1">
            <a:spLocks noGrp="1"/>
          </p:cNvSpPr>
          <p:nvPr>
            <p:ph type="title"/>
          </p:nvPr>
        </p:nvSpPr>
        <p:spPr>
          <a:xfrm>
            <a:off x="1732700" y="973600"/>
            <a:ext cx="57921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a:solidFill>
                  <a:schemeClr val="accent1">
                    <a:lumMod val="75000"/>
                  </a:schemeClr>
                </a:solidFill>
                <a:latin typeface="Times New Roman" panose="02020603050405020304" pitchFamily="18" charset="0"/>
                <a:cs typeface="Times New Roman" panose="02020603050405020304" pitchFamily="18" charset="0"/>
              </a:rPr>
              <a:t>DANH SÁCH THÀNH VIÊN</a:t>
            </a:r>
            <a:endParaRPr sz="28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43" name="Google Shape;343;p12"/>
          <p:cNvSpPr txBox="1"/>
          <p:nvPr/>
        </p:nvSpPr>
        <p:spPr>
          <a:xfrm>
            <a:off x="-1754779" y="-941968"/>
            <a:ext cx="3191400" cy="2726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100">
              <a:solidFill>
                <a:schemeClr val="tx1"/>
              </a:solidFill>
              <a:latin typeface="Muli"/>
              <a:ea typeface="Muli"/>
              <a:cs typeface="Muli"/>
              <a:sym typeface="Muli"/>
            </a:endParaRPr>
          </a:p>
          <a:p>
            <a:pPr marL="0" lvl="0" indent="0" algn="l" rtl="0">
              <a:spcBef>
                <a:spcPts val="600"/>
              </a:spcBef>
              <a:spcAft>
                <a:spcPts val="0"/>
              </a:spcAft>
              <a:buNone/>
            </a:pPr>
            <a:endParaRPr sz="1100">
              <a:solidFill>
                <a:schemeClr val="tx1"/>
              </a:solidFill>
              <a:latin typeface="Muli"/>
              <a:ea typeface="Muli"/>
              <a:cs typeface="Muli"/>
              <a:sym typeface="Muli"/>
            </a:endParaRPr>
          </a:p>
        </p:txBody>
      </p:sp>
      <p:sp>
        <p:nvSpPr>
          <p:cNvPr id="346" name="Google Shape;346;p1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solidFill>
                  <a:schemeClr val="tx1"/>
                </a:solidFill>
              </a:rPr>
              <a:t>3</a:t>
            </a:fld>
            <a:endParaRPr>
              <a:solidFill>
                <a:schemeClr val="tx1"/>
              </a:solidFill>
            </a:endParaRPr>
          </a:p>
        </p:txBody>
      </p:sp>
      <p:sp>
        <p:nvSpPr>
          <p:cNvPr id="2" name="TextBox 1">
            <a:extLst>
              <a:ext uri="{FF2B5EF4-FFF2-40B4-BE49-F238E27FC236}">
                <a16:creationId xmlns:a16="http://schemas.microsoft.com/office/drawing/2014/main" id="{EA675888-B0C9-2F81-0013-591184743338}"/>
              </a:ext>
            </a:extLst>
          </p:cNvPr>
          <p:cNvSpPr txBox="1"/>
          <p:nvPr/>
        </p:nvSpPr>
        <p:spPr>
          <a:xfrm>
            <a:off x="1732700" y="1859321"/>
            <a:ext cx="2803973" cy="1308050"/>
          </a:xfrm>
          <a:prstGeom prst="rect">
            <a:avLst/>
          </a:prstGeom>
          <a:noFill/>
        </p:spPr>
        <p:txBody>
          <a:bodyPr wrap="none" rtlCol="0">
            <a:spAutoFit/>
          </a:bodyPr>
          <a:lstStyle/>
          <a:p>
            <a:pPr algn="l">
              <a:spcBef>
                <a:spcPts val="300"/>
              </a:spcBef>
              <a:spcAft>
                <a:spcPts val="300"/>
              </a:spcAft>
            </a:pPr>
            <a:r>
              <a:rPr lang="en-US" sz="1600" b="1" spc="100">
                <a:solidFill>
                  <a:schemeClr val="tx1"/>
                </a:solidFill>
                <a:effectLst/>
                <a:latin typeface="Times New Roman" panose="02020603050405020304" pitchFamily="18" charset="0"/>
                <a:ea typeface="Calibri" panose="020F0502020204030204" pitchFamily="34" charset="0"/>
              </a:rPr>
              <a:t>Nhóm thực hiện: Nhóm 13</a:t>
            </a:r>
            <a:endParaRPr lang="en-US" sz="1600" spc="-5">
              <a:solidFill>
                <a:schemeClr val="tx1"/>
              </a:solidFill>
              <a:effectLst/>
              <a:latin typeface="Times New Roman" panose="02020603050405020304" pitchFamily="18" charset="0"/>
              <a:ea typeface="Calibri" panose="020F0502020204030204" pitchFamily="34" charset="0"/>
            </a:endParaRPr>
          </a:p>
          <a:p>
            <a:pPr algn="l">
              <a:spcBef>
                <a:spcPts val="300"/>
              </a:spcBef>
              <a:spcAft>
                <a:spcPts val="300"/>
              </a:spcAft>
            </a:pPr>
            <a:r>
              <a:rPr lang="en-US" sz="1600" b="1" spc="100">
                <a:solidFill>
                  <a:schemeClr val="tx1"/>
                </a:solidFill>
                <a:effectLst/>
                <a:latin typeface="Times New Roman" panose="02020603050405020304" pitchFamily="18" charset="0"/>
                <a:ea typeface="Calibri" panose="020F0502020204030204" pitchFamily="34" charset="0"/>
              </a:rPr>
              <a:t>Nguyễn Văn Sơn</a:t>
            </a:r>
            <a:endParaRPr lang="en-US" sz="1600" spc="-5">
              <a:solidFill>
                <a:schemeClr val="tx1"/>
              </a:solidFill>
              <a:effectLst/>
              <a:latin typeface="Times New Roman" panose="02020603050405020304" pitchFamily="18" charset="0"/>
              <a:ea typeface="Calibri" panose="020F0502020204030204" pitchFamily="34" charset="0"/>
            </a:endParaRPr>
          </a:p>
          <a:p>
            <a:pPr algn="l">
              <a:spcBef>
                <a:spcPts val="300"/>
              </a:spcBef>
              <a:spcAft>
                <a:spcPts val="300"/>
              </a:spcAft>
            </a:pPr>
            <a:r>
              <a:rPr lang="en-US" sz="1600" b="1" spc="100">
                <a:solidFill>
                  <a:schemeClr val="tx1"/>
                </a:solidFill>
                <a:effectLst/>
                <a:latin typeface="Times New Roman" panose="02020603050405020304" pitchFamily="18" charset="0"/>
                <a:ea typeface="Calibri" panose="020F0502020204030204" pitchFamily="34" charset="0"/>
              </a:rPr>
              <a:t>Nguyễn Đức Huy</a:t>
            </a:r>
            <a:endParaRPr lang="en-US" sz="1600" spc="-5">
              <a:solidFill>
                <a:schemeClr val="tx1"/>
              </a:solidFill>
              <a:effectLst/>
              <a:latin typeface="Times New Roman" panose="02020603050405020304" pitchFamily="18" charset="0"/>
              <a:ea typeface="Calibri" panose="020F0502020204030204" pitchFamily="34" charset="0"/>
            </a:endParaRPr>
          </a:p>
          <a:p>
            <a:pPr algn="l">
              <a:spcBef>
                <a:spcPts val="300"/>
              </a:spcBef>
              <a:spcAft>
                <a:spcPts val="300"/>
              </a:spcAft>
            </a:pPr>
            <a:r>
              <a:rPr lang="en-US" sz="1600" b="1" spc="100">
                <a:solidFill>
                  <a:schemeClr val="tx1"/>
                </a:solidFill>
                <a:effectLst/>
                <a:latin typeface="Times New Roman" panose="02020603050405020304" pitchFamily="18" charset="0"/>
                <a:ea typeface="Calibri" panose="020F0502020204030204" pitchFamily="34" charset="0"/>
              </a:rPr>
              <a:t>Vũ Quốc Tuấn</a:t>
            </a:r>
            <a:endParaRPr lang="en-US" sz="1600" spc="-5">
              <a:solidFill>
                <a:schemeClr val="tx1"/>
              </a:solidFill>
              <a:effectLst/>
              <a:latin typeface="Times New Roman" panose="02020603050405020304" pitchFamily="18" charset="0"/>
              <a:ea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7AECEC-E2D6-3876-BD33-FF42E6B3A994}"/>
              </a:ext>
            </a:extLst>
          </p:cNvPr>
          <p:cNvSpPr txBox="1"/>
          <p:nvPr/>
        </p:nvSpPr>
        <p:spPr>
          <a:xfrm>
            <a:off x="172720" y="71120"/>
            <a:ext cx="7955280" cy="461665"/>
          </a:xfrm>
          <a:prstGeom prst="rect">
            <a:avLst/>
          </a:prstGeom>
          <a:noFill/>
        </p:spPr>
        <p:txBody>
          <a:bodyPr wrap="square" rtlCol="0">
            <a:spAutoFit/>
          </a:bodyPr>
          <a:lstStyle/>
          <a:p>
            <a:r>
              <a:rPr lang="en-US" sz="2400">
                <a:latin typeface="Times New Roman" panose="02020603050405020304" pitchFamily="18" charset="0"/>
                <a:cs typeface="Times New Roman" panose="02020603050405020304" pitchFamily="18" charset="0"/>
              </a:rPr>
              <a:t>1.15Biểu đồ trình tự chức năng  quản lý người dùng</a:t>
            </a:r>
          </a:p>
        </p:txBody>
      </p:sp>
      <p:pic>
        <p:nvPicPr>
          <p:cNvPr id="5" name="Picture 4" descr="A picture containing text, diagram, parallel, line&#10;&#10;Description automatically generated">
            <a:extLst>
              <a:ext uri="{FF2B5EF4-FFF2-40B4-BE49-F238E27FC236}">
                <a16:creationId xmlns:a16="http://schemas.microsoft.com/office/drawing/2014/main" id="{D0918D48-4018-B20A-6107-8B239A62A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137" y="653302"/>
            <a:ext cx="6943726" cy="4086338"/>
          </a:xfrm>
          <a:prstGeom prst="rect">
            <a:avLst/>
          </a:prstGeom>
        </p:spPr>
      </p:pic>
    </p:spTree>
    <p:extLst>
      <p:ext uri="{BB962C8B-B14F-4D97-AF65-F5344CB8AC3E}">
        <p14:creationId xmlns:p14="http://schemas.microsoft.com/office/powerpoint/2010/main" val="44965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27"/>
          <p:cNvSpPr txBox="1">
            <a:spLocks noGrp="1"/>
          </p:cNvSpPr>
          <p:nvPr>
            <p:ph type="title"/>
          </p:nvPr>
        </p:nvSpPr>
        <p:spPr>
          <a:xfrm>
            <a:off x="1496480" y="1987060"/>
            <a:ext cx="631402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t>
            </a:r>
            <a:r>
              <a:rPr lang="en"/>
              <a:t>hiết kế cơ sở dữ liệu</a:t>
            </a:r>
            <a:endParaRPr/>
          </a:p>
        </p:txBody>
      </p:sp>
      <p:sp>
        <p:nvSpPr>
          <p:cNvPr id="481" name="Google Shape;481;p2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509" name="Google Shape;509;p2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pic>
        <p:nvPicPr>
          <p:cNvPr id="3" name="Picture 2" descr="A computer screen shot of a diagram&#10;&#10;Description automatically generated">
            <a:extLst>
              <a:ext uri="{FF2B5EF4-FFF2-40B4-BE49-F238E27FC236}">
                <a16:creationId xmlns:a16="http://schemas.microsoft.com/office/drawing/2014/main" id="{989DAB03-1055-D3D0-4961-AB391ADA684A}"/>
              </a:ext>
            </a:extLst>
          </p:cNvPr>
          <p:cNvPicPr>
            <a:picLocks noChangeAspect="1"/>
          </p:cNvPicPr>
          <p:nvPr/>
        </p:nvPicPr>
        <p:blipFill rotWithShape="1">
          <a:blip r:embed="rId3"/>
          <a:srcRect l="7525" t="6131" r="5177" b="11099"/>
          <a:stretch/>
        </p:blipFill>
        <p:spPr bwMode="auto">
          <a:xfrm>
            <a:off x="3288030" y="514350"/>
            <a:ext cx="5524500" cy="411480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C9316DA-A739-6BAD-8EB1-85EA701B8DF3}"/>
              </a:ext>
            </a:extLst>
          </p:cNvPr>
          <p:cNvSpPr txBox="1"/>
          <p:nvPr/>
        </p:nvSpPr>
        <p:spPr>
          <a:xfrm>
            <a:off x="287907" y="1592580"/>
            <a:ext cx="2805813" cy="523220"/>
          </a:xfrm>
          <a:prstGeom prst="rect">
            <a:avLst/>
          </a:prstGeom>
          <a:noFill/>
        </p:spPr>
        <p:txBody>
          <a:bodyPr wrap="square" rtlCol="0">
            <a:spAutoFit/>
          </a:bodyPr>
          <a:lstStyle/>
          <a:p>
            <a:r>
              <a:rPr lang="en-US">
                <a:solidFill>
                  <a:schemeClr val="tx2">
                    <a:lumMod val="40000"/>
                    <a:lumOff val="60000"/>
                  </a:schemeClr>
                </a:solidFill>
              </a:rPr>
              <a:t>Diagrams về mối quan hẹ giữa các bảng với nhau</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9"/>
          <p:cNvSpPr txBox="1">
            <a:spLocks noGrp="1"/>
          </p:cNvSpPr>
          <p:nvPr>
            <p:ph type="title"/>
          </p:nvPr>
        </p:nvSpPr>
        <p:spPr>
          <a:xfrm>
            <a:off x="2750820" y="2476500"/>
            <a:ext cx="4954880" cy="6511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a:t>
            </a:r>
            <a:r>
              <a:rPr lang="en"/>
              <a:t>hiết kế giao diện người dùng</a:t>
            </a:r>
            <a:endParaRPr/>
          </a:p>
        </p:txBody>
      </p:sp>
      <p:sp>
        <p:nvSpPr>
          <p:cNvPr id="521" name="Google Shape;521;p2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7" name="Google Shape;527;p3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sp>
        <p:nvSpPr>
          <p:cNvPr id="19" name="Text Placeholder 18">
            <a:extLst>
              <a:ext uri="{FF2B5EF4-FFF2-40B4-BE49-F238E27FC236}">
                <a16:creationId xmlns:a16="http://schemas.microsoft.com/office/drawing/2014/main" id="{56F0371D-4C9E-2DD0-30E7-92999628986C}"/>
              </a:ext>
            </a:extLst>
          </p:cNvPr>
          <p:cNvSpPr>
            <a:spLocks noGrp="1"/>
          </p:cNvSpPr>
          <p:nvPr>
            <p:ph type="body" idx="1"/>
          </p:nvPr>
        </p:nvSpPr>
        <p:spPr>
          <a:xfrm>
            <a:off x="2903220" y="109724"/>
            <a:ext cx="5227320" cy="519600"/>
          </a:xfrm>
        </p:spPr>
        <p:txBody>
          <a:bodyPr/>
          <a:lstStyle/>
          <a:p>
            <a:r>
              <a:rPr lang="en-US" sz="2400">
                <a:solidFill>
                  <a:schemeClr val="tx2">
                    <a:lumMod val="40000"/>
                    <a:lumOff val="60000"/>
                  </a:schemeClr>
                </a:solidFill>
              </a:rPr>
              <a:t>Quản lý doanh thu</a:t>
            </a:r>
          </a:p>
        </p:txBody>
      </p:sp>
      <p:pic>
        <p:nvPicPr>
          <p:cNvPr id="29" name="Picture 28" descr="A screenshot of a graph">
            <a:extLst>
              <a:ext uri="{FF2B5EF4-FFF2-40B4-BE49-F238E27FC236}">
                <a16:creationId xmlns:a16="http://schemas.microsoft.com/office/drawing/2014/main" id="{8A6B05D8-1082-9646-DE23-FE37CC6E302B}"/>
              </a:ext>
            </a:extLst>
          </p:cNvPr>
          <p:cNvPicPr>
            <a:picLocks noChangeAspect="1"/>
          </p:cNvPicPr>
          <p:nvPr/>
        </p:nvPicPr>
        <p:blipFill rotWithShape="1">
          <a:blip r:embed="rId3"/>
          <a:srcRect b="47575"/>
          <a:stretch/>
        </p:blipFill>
        <p:spPr>
          <a:xfrm>
            <a:off x="2612707" y="1267460"/>
            <a:ext cx="4375785" cy="27178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1"/>
          <p:cNvSpPr txBox="1">
            <a:spLocks noGrp="1"/>
          </p:cNvSpPr>
          <p:nvPr>
            <p:ph type="body" idx="4294967295"/>
          </p:nvPr>
        </p:nvSpPr>
        <p:spPr>
          <a:xfrm>
            <a:off x="457200" y="1684020"/>
            <a:ext cx="2727960" cy="59436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Quản lý thông tin khách hàng</a:t>
            </a:r>
            <a:endParaRPr b="1">
              <a:solidFill>
                <a:srgbClr val="19BBD5"/>
              </a:solidFill>
            </a:endParaRPr>
          </a:p>
        </p:txBody>
      </p:sp>
      <p:sp>
        <p:nvSpPr>
          <p:cNvPr id="551" name="Google Shape;551;p31"/>
          <p:cNvSpPr/>
          <p:nvPr/>
        </p:nvSpPr>
        <p:spPr>
          <a:xfrm>
            <a:off x="764399" y="480277"/>
            <a:ext cx="204520" cy="354335"/>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grpSp>
        <p:nvGrpSpPr>
          <p:cNvPr id="2" name="Google Shape;581;p33">
            <a:extLst>
              <a:ext uri="{FF2B5EF4-FFF2-40B4-BE49-F238E27FC236}">
                <a16:creationId xmlns:a16="http://schemas.microsoft.com/office/drawing/2014/main" id="{1D69E159-DEF9-9271-188F-2505833D4233}"/>
              </a:ext>
            </a:extLst>
          </p:cNvPr>
          <p:cNvGrpSpPr/>
          <p:nvPr/>
        </p:nvGrpSpPr>
        <p:grpSpPr>
          <a:xfrm>
            <a:off x="4002792" y="480277"/>
            <a:ext cx="5041613" cy="2953821"/>
            <a:chOff x="3438912" y="1241123"/>
            <a:chExt cx="5041613" cy="2953821"/>
          </a:xfrm>
        </p:grpSpPr>
        <p:sp>
          <p:nvSpPr>
            <p:cNvPr id="3" name="Google Shape;582;p33">
              <a:extLst>
                <a:ext uri="{FF2B5EF4-FFF2-40B4-BE49-F238E27FC236}">
                  <a16:creationId xmlns:a16="http://schemas.microsoft.com/office/drawing/2014/main" id="{05150862-A20B-F050-3C79-076ED32E766E}"/>
                </a:ext>
              </a:extLst>
            </p:cNvPr>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 name="Google Shape;583;p33">
              <a:extLst>
                <a:ext uri="{FF2B5EF4-FFF2-40B4-BE49-F238E27FC236}">
                  <a16:creationId xmlns:a16="http://schemas.microsoft.com/office/drawing/2014/main" id="{52F5456A-63F3-14DF-F0EF-419EB366166B}"/>
                </a:ext>
              </a:extLst>
            </p:cNvPr>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584;p33">
              <a:extLst>
                <a:ext uri="{FF2B5EF4-FFF2-40B4-BE49-F238E27FC236}">
                  <a16:creationId xmlns:a16="http://schemas.microsoft.com/office/drawing/2014/main" id="{946DFFF4-F970-6446-3813-3D1B812DEFD2}"/>
                </a:ext>
              </a:extLst>
            </p:cNvPr>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585;p33">
              <a:extLst>
                <a:ext uri="{FF2B5EF4-FFF2-40B4-BE49-F238E27FC236}">
                  <a16:creationId xmlns:a16="http://schemas.microsoft.com/office/drawing/2014/main" id="{2A951A46-7EED-0017-E16C-9BF900CAF605}"/>
                </a:ext>
              </a:extLst>
            </p:cNvPr>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 name="Picture 8" descr="A screenshot of a computer">
            <a:extLst>
              <a:ext uri="{FF2B5EF4-FFF2-40B4-BE49-F238E27FC236}">
                <a16:creationId xmlns:a16="http://schemas.microsoft.com/office/drawing/2014/main" id="{C1A7CF90-ADA9-6509-0A02-6F093C224FF2}"/>
              </a:ext>
            </a:extLst>
          </p:cNvPr>
          <p:cNvPicPr>
            <a:picLocks noChangeAspect="1"/>
          </p:cNvPicPr>
          <p:nvPr/>
        </p:nvPicPr>
        <p:blipFill>
          <a:blip r:embed="rId3"/>
          <a:stretch>
            <a:fillRect/>
          </a:stretch>
        </p:blipFill>
        <p:spPr>
          <a:xfrm>
            <a:off x="4651724" y="835162"/>
            <a:ext cx="3734414" cy="211190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2"/>
          <p:cNvSpPr txBox="1">
            <a:spLocks noGrp="1"/>
          </p:cNvSpPr>
          <p:nvPr>
            <p:ph type="body" idx="4294967295"/>
          </p:nvPr>
        </p:nvSpPr>
        <p:spPr>
          <a:xfrm>
            <a:off x="457200" y="1828800"/>
            <a:ext cx="1645920" cy="44196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Quản lý đơn hàng</a:t>
            </a:r>
            <a:endParaRPr b="1">
              <a:solidFill>
                <a:srgbClr val="19BBD5"/>
              </a:solidFill>
            </a:endParaRPr>
          </a:p>
        </p:txBody>
      </p:sp>
      <p:sp>
        <p:nvSpPr>
          <p:cNvPr id="564" name="Google Shape;564;p32"/>
          <p:cNvSpPr/>
          <p:nvPr/>
        </p:nvSpPr>
        <p:spPr>
          <a:xfrm>
            <a:off x="728630" y="480277"/>
            <a:ext cx="276059" cy="354335"/>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grpSp>
        <p:nvGrpSpPr>
          <p:cNvPr id="566" name="Google Shape;566;p32"/>
          <p:cNvGrpSpPr/>
          <p:nvPr/>
        </p:nvGrpSpPr>
        <p:grpSpPr>
          <a:xfrm>
            <a:off x="5011702" y="465959"/>
            <a:ext cx="2736410" cy="4222433"/>
            <a:chOff x="2112475" y="238125"/>
            <a:chExt cx="3395050" cy="5238750"/>
          </a:xfrm>
        </p:grpSpPr>
        <p:sp>
          <p:nvSpPr>
            <p:cNvPr id="567" name="Google Shape;567;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screenshot of a graph">
            <a:extLst>
              <a:ext uri="{FF2B5EF4-FFF2-40B4-BE49-F238E27FC236}">
                <a16:creationId xmlns:a16="http://schemas.microsoft.com/office/drawing/2014/main" id="{992F8C44-AB59-FA4B-D22F-EF6D0EF369B6}"/>
              </a:ext>
            </a:extLst>
          </p:cNvPr>
          <p:cNvPicPr>
            <a:picLocks noChangeAspect="1"/>
          </p:cNvPicPr>
          <p:nvPr/>
        </p:nvPicPr>
        <p:blipFill rotWithShape="1">
          <a:blip r:embed="rId3"/>
          <a:srcRect t="51690"/>
          <a:stretch/>
        </p:blipFill>
        <p:spPr>
          <a:xfrm>
            <a:off x="5126367" y="863136"/>
            <a:ext cx="2518387" cy="34386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457200" y="1476375"/>
            <a:ext cx="2838300" cy="53822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Đăng nhập, đăng ký</a:t>
            </a:r>
            <a:endParaRPr b="1">
              <a:solidFill>
                <a:srgbClr val="19BBD5"/>
              </a:solidFill>
            </a:endParaRPr>
          </a:p>
        </p:txBody>
      </p:sp>
      <p:grpSp>
        <p:nvGrpSpPr>
          <p:cNvPr id="577" name="Google Shape;577;p33"/>
          <p:cNvGrpSpPr/>
          <p:nvPr/>
        </p:nvGrpSpPr>
        <p:grpSpPr>
          <a:xfrm>
            <a:off x="707161" y="503826"/>
            <a:ext cx="318996" cy="307211"/>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grpSp>
        <p:nvGrpSpPr>
          <p:cNvPr id="581" name="Google Shape;581;p33"/>
          <p:cNvGrpSpPr/>
          <p:nvPr/>
        </p:nvGrpSpPr>
        <p:grpSpPr>
          <a:xfrm>
            <a:off x="3438912" y="1241123"/>
            <a:ext cx="5041613" cy="2953821"/>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A screenshot of a computer&#10;&#10;Description automatically generated">
            <a:extLst>
              <a:ext uri="{FF2B5EF4-FFF2-40B4-BE49-F238E27FC236}">
                <a16:creationId xmlns:a16="http://schemas.microsoft.com/office/drawing/2014/main" id="{F91BC2F7-3B87-9455-4FE9-391463A9FEFB}"/>
              </a:ext>
            </a:extLst>
          </p:cNvPr>
          <p:cNvPicPr>
            <a:picLocks noChangeAspect="1"/>
          </p:cNvPicPr>
          <p:nvPr/>
        </p:nvPicPr>
        <p:blipFill rotWithShape="1">
          <a:blip r:embed="rId3"/>
          <a:srcRect l="21673" t="6645" r="23483" b="34033"/>
          <a:stretch/>
        </p:blipFill>
        <p:spPr>
          <a:xfrm>
            <a:off x="5631638" y="811037"/>
            <a:ext cx="2847340" cy="1774235"/>
          </a:xfrm>
          <a:prstGeom prst="rect">
            <a:avLst/>
          </a:prstGeom>
        </p:spPr>
      </p:pic>
      <p:pic>
        <p:nvPicPr>
          <p:cNvPr id="4" name="Picture 3" descr="A screenshot of a login box">
            <a:extLst>
              <a:ext uri="{FF2B5EF4-FFF2-40B4-BE49-F238E27FC236}">
                <a16:creationId xmlns:a16="http://schemas.microsoft.com/office/drawing/2014/main" id="{35850DE5-C5E0-60E8-D725-D5D3E818F64F}"/>
              </a:ext>
            </a:extLst>
          </p:cNvPr>
          <p:cNvPicPr>
            <a:picLocks noChangeAspect="1"/>
          </p:cNvPicPr>
          <p:nvPr/>
        </p:nvPicPr>
        <p:blipFill rotWithShape="1">
          <a:blip r:embed="rId4"/>
          <a:srcRect l="11718" t="10257" r="19070" b="16939"/>
          <a:stretch/>
        </p:blipFill>
        <p:spPr bwMode="auto">
          <a:xfrm>
            <a:off x="3095448" y="2651961"/>
            <a:ext cx="3777792" cy="2005361"/>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457200" y="1476375"/>
            <a:ext cx="2838300" cy="53822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Xem tất cả đơn hàng</a:t>
            </a:r>
            <a:endParaRPr b="1">
              <a:solidFill>
                <a:srgbClr val="19BBD5"/>
              </a:solidFill>
            </a:endParaRPr>
          </a:p>
        </p:txBody>
      </p:sp>
      <p:grpSp>
        <p:nvGrpSpPr>
          <p:cNvPr id="577" name="Google Shape;577;p33"/>
          <p:cNvGrpSpPr/>
          <p:nvPr/>
        </p:nvGrpSpPr>
        <p:grpSpPr>
          <a:xfrm>
            <a:off x="707161" y="503826"/>
            <a:ext cx="318996" cy="307211"/>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grpSp>
        <p:nvGrpSpPr>
          <p:cNvPr id="581" name="Google Shape;581;p33"/>
          <p:cNvGrpSpPr/>
          <p:nvPr/>
        </p:nvGrpSpPr>
        <p:grpSpPr>
          <a:xfrm>
            <a:off x="2926615" y="619982"/>
            <a:ext cx="6217385" cy="3544402"/>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descr="A screenshot of a chat">
            <a:extLst>
              <a:ext uri="{FF2B5EF4-FFF2-40B4-BE49-F238E27FC236}">
                <a16:creationId xmlns:a16="http://schemas.microsoft.com/office/drawing/2014/main" id="{1B489021-48FD-1EA1-6B3C-7F99B0997875}"/>
              </a:ext>
            </a:extLst>
          </p:cNvPr>
          <p:cNvPicPr>
            <a:picLocks noChangeAspect="1"/>
          </p:cNvPicPr>
          <p:nvPr/>
        </p:nvPicPr>
        <p:blipFill>
          <a:blip r:embed="rId3"/>
          <a:stretch>
            <a:fillRect/>
          </a:stretch>
        </p:blipFill>
        <p:spPr>
          <a:xfrm>
            <a:off x="3803943" y="377998"/>
            <a:ext cx="5059703" cy="3069715"/>
          </a:xfrm>
          <a:prstGeom prst="rect">
            <a:avLst/>
          </a:prstGeom>
        </p:spPr>
      </p:pic>
    </p:spTree>
    <p:extLst>
      <p:ext uri="{BB962C8B-B14F-4D97-AF65-F5344CB8AC3E}">
        <p14:creationId xmlns:p14="http://schemas.microsoft.com/office/powerpoint/2010/main" val="6067316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33"/>
          <p:cNvSpPr txBox="1">
            <a:spLocks noGrp="1"/>
          </p:cNvSpPr>
          <p:nvPr>
            <p:ph type="body" idx="4294967295"/>
          </p:nvPr>
        </p:nvSpPr>
        <p:spPr>
          <a:xfrm>
            <a:off x="457200" y="1476375"/>
            <a:ext cx="2838300" cy="53822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b="1">
                <a:solidFill>
                  <a:srgbClr val="19BBD5"/>
                </a:solidFill>
              </a:rPr>
              <a:t>Chi tiết sản phẩm</a:t>
            </a:r>
            <a:endParaRPr b="1">
              <a:solidFill>
                <a:srgbClr val="19BBD5"/>
              </a:solidFill>
            </a:endParaRPr>
          </a:p>
        </p:txBody>
      </p:sp>
      <p:grpSp>
        <p:nvGrpSpPr>
          <p:cNvPr id="577" name="Google Shape;577;p33"/>
          <p:cNvGrpSpPr/>
          <p:nvPr/>
        </p:nvGrpSpPr>
        <p:grpSpPr>
          <a:xfrm>
            <a:off x="707161" y="503826"/>
            <a:ext cx="318996" cy="307211"/>
            <a:chOff x="2583325" y="2972875"/>
            <a:chExt cx="462850" cy="445750"/>
          </a:xfrm>
        </p:grpSpPr>
        <p:sp>
          <p:nvSpPr>
            <p:cNvPr id="578" name="Google Shape;578;p33"/>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3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grpSp>
        <p:nvGrpSpPr>
          <p:cNvPr id="581" name="Google Shape;581;p33"/>
          <p:cNvGrpSpPr/>
          <p:nvPr/>
        </p:nvGrpSpPr>
        <p:grpSpPr>
          <a:xfrm>
            <a:off x="3438912" y="1241123"/>
            <a:ext cx="5041613" cy="2953821"/>
            <a:chOff x="3438912" y="1241123"/>
            <a:chExt cx="5041613" cy="2953821"/>
          </a:xfrm>
        </p:grpSpPr>
        <p:sp>
          <p:nvSpPr>
            <p:cNvPr id="582" name="Google Shape;582;p33"/>
            <p:cNvSpPr/>
            <p:nvPr/>
          </p:nvSpPr>
          <p:spPr>
            <a:xfrm>
              <a:off x="3851203" y="1241123"/>
              <a:ext cx="4215484" cy="2821676"/>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3"/>
            <p:cNvSpPr/>
            <p:nvPr/>
          </p:nvSpPr>
          <p:spPr>
            <a:xfrm>
              <a:off x="3438912" y="4117212"/>
              <a:ext cx="5041613" cy="777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3"/>
            <p:cNvSpPr/>
            <p:nvPr/>
          </p:nvSpPr>
          <p:spPr>
            <a:xfrm>
              <a:off x="3438912" y="4055026"/>
              <a:ext cx="5040836" cy="62185"/>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3"/>
            <p:cNvSpPr/>
            <p:nvPr/>
          </p:nvSpPr>
          <p:spPr>
            <a:xfrm>
              <a:off x="5585935" y="4055026"/>
              <a:ext cx="738233" cy="3886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6" name="Picture 5">
            <a:extLst>
              <a:ext uri="{FF2B5EF4-FFF2-40B4-BE49-F238E27FC236}">
                <a16:creationId xmlns:a16="http://schemas.microsoft.com/office/drawing/2014/main" id="{2E9D230E-9E8F-B443-E8F7-FC51FDFCCA7C}"/>
              </a:ext>
            </a:extLst>
          </p:cNvPr>
          <p:cNvPicPr>
            <a:picLocks noChangeAspect="1"/>
          </p:cNvPicPr>
          <p:nvPr/>
        </p:nvPicPr>
        <p:blipFill>
          <a:blip r:embed="rId3"/>
          <a:stretch>
            <a:fillRect/>
          </a:stretch>
        </p:blipFill>
        <p:spPr>
          <a:xfrm>
            <a:off x="2902745" y="811037"/>
            <a:ext cx="5784055" cy="3833298"/>
          </a:xfrm>
          <a:prstGeom prst="rect">
            <a:avLst/>
          </a:prstGeom>
        </p:spPr>
      </p:pic>
    </p:spTree>
    <p:extLst>
      <p:ext uri="{BB962C8B-B14F-4D97-AF65-F5344CB8AC3E}">
        <p14:creationId xmlns:p14="http://schemas.microsoft.com/office/powerpoint/2010/main" val="3354103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3"/>
          <p:cNvSpPr txBox="1">
            <a:spLocks noGrp="1"/>
          </p:cNvSpPr>
          <p:nvPr>
            <p:ph type="ctrTitle" idx="4294967295"/>
          </p:nvPr>
        </p:nvSpPr>
        <p:spPr>
          <a:xfrm>
            <a:off x="3447425" y="856244"/>
            <a:ext cx="4186429" cy="338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b="1"/>
              <a:t>CÁC PHẦN CHÍNH</a:t>
            </a:r>
            <a:endParaRPr sz="2800" b="1"/>
          </a:p>
        </p:txBody>
      </p:sp>
      <p:sp>
        <p:nvSpPr>
          <p:cNvPr id="352" name="Google Shape;352;p13"/>
          <p:cNvSpPr txBox="1">
            <a:spLocks noGrp="1"/>
          </p:cNvSpPr>
          <p:nvPr>
            <p:ph type="body" idx="4294967295"/>
          </p:nvPr>
        </p:nvSpPr>
        <p:spPr>
          <a:xfrm>
            <a:off x="1847529" y="1691413"/>
            <a:ext cx="4562100" cy="172373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kern="0" spc="-5">
                <a:solidFill>
                  <a:schemeClr val="tx1"/>
                </a:solidFill>
                <a:effectLst/>
                <a:latin typeface="Times New Roman" panose="02020603050405020304" pitchFamily="18" charset="0"/>
                <a:ea typeface="Calibri" panose="020F0502020204030204" pitchFamily="34" charset="0"/>
              </a:rPr>
              <a:t>TỔNG QUAN ĐỀ TÀI</a:t>
            </a:r>
          </a:p>
          <a:p>
            <a:pPr marL="0" lvl="0" indent="0" algn="l" rtl="0">
              <a:spcBef>
                <a:spcPts val="600"/>
              </a:spcBef>
              <a:spcAft>
                <a:spcPts val="0"/>
              </a:spcAft>
              <a:buNone/>
            </a:pPr>
            <a:r>
              <a:rPr lang="en-US" sz="1800" kern="0" spc="-5">
                <a:solidFill>
                  <a:schemeClr val="tx1"/>
                </a:solidFill>
                <a:effectLst/>
                <a:latin typeface="Times New Roman" panose="02020603050405020304" pitchFamily="18" charset="0"/>
                <a:ea typeface="Calibri" panose="020F0502020204030204" pitchFamily="34" charset="0"/>
              </a:rPr>
              <a:t>C</a:t>
            </a:r>
            <a:r>
              <a:rPr lang="en-US" sz="1800" spc="-5">
                <a:solidFill>
                  <a:schemeClr val="tx1"/>
                </a:solidFill>
                <a:latin typeface="Times New Roman" panose="02020603050405020304" pitchFamily="18" charset="0"/>
                <a:ea typeface="Calibri" panose="020F0502020204030204" pitchFamily="34" charset="0"/>
              </a:rPr>
              <a:t>Ơ SỞ LÝ THUYẾT</a:t>
            </a:r>
            <a:endParaRPr lang="en-US" sz="1800" kern="0" spc="-5">
              <a:solidFill>
                <a:schemeClr val="tx1"/>
              </a:solidFill>
              <a:effectLst/>
              <a:latin typeface="Times New Roman" panose="02020603050405020304" pitchFamily="18" charset="0"/>
              <a:ea typeface="Calibri" panose="020F0502020204030204" pitchFamily="34" charset="0"/>
            </a:endParaRPr>
          </a:p>
          <a:p>
            <a:pPr marL="0" lvl="0" indent="0" algn="l" rtl="0">
              <a:spcBef>
                <a:spcPts val="600"/>
              </a:spcBef>
              <a:spcAft>
                <a:spcPts val="0"/>
              </a:spcAft>
              <a:buNone/>
            </a:pPr>
            <a:r>
              <a:rPr lang="en-US" sz="1800" kern="0" spc="-5">
                <a:solidFill>
                  <a:schemeClr val="tx1"/>
                </a:solidFill>
                <a:effectLst/>
                <a:latin typeface="Times New Roman" panose="02020603050405020304" pitchFamily="18" charset="0"/>
                <a:ea typeface="Calibri" panose="020F0502020204030204" pitchFamily="34" charset="0"/>
              </a:rPr>
              <a:t>PHÂN TÍCH THIẾT KẾ</a:t>
            </a:r>
            <a:endParaRPr lang="en-US" sz="1800" spc="-5">
              <a:solidFill>
                <a:schemeClr val="tx1"/>
              </a:solidFill>
              <a:latin typeface="Times New Roman" panose="02020603050405020304" pitchFamily="18" charset="0"/>
              <a:ea typeface="Calibri" panose="020F0502020204030204" pitchFamily="34" charset="0"/>
            </a:endParaRPr>
          </a:p>
          <a:p>
            <a:pPr marL="0" lvl="0" indent="0" algn="l" rtl="0">
              <a:spcBef>
                <a:spcPts val="600"/>
              </a:spcBef>
              <a:spcAft>
                <a:spcPts val="0"/>
              </a:spcAft>
              <a:buNone/>
            </a:pPr>
            <a:r>
              <a:rPr lang="en-US" sz="1800" kern="0" spc="-5">
                <a:solidFill>
                  <a:schemeClr val="tx1"/>
                </a:solidFill>
                <a:effectLst/>
                <a:latin typeface="Times New Roman" panose="02020603050405020304" pitchFamily="18" charset="0"/>
                <a:ea typeface="Calibri" panose="020F0502020204030204" pitchFamily="34" charset="0"/>
              </a:rPr>
              <a:t>XÂY DỰNG ỨNG DỤNG</a:t>
            </a:r>
          </a:p>
          <a:p>
            <a:pPr marL="0" lvl="0" indent="0" algn="l" rtl="0">
              <a:spcBef>
                <a:spcPts val="600"/>
              </a:spcBef>
              <a:spcAft>
                <a:spcPts val="0"/>
              </a:spcAft>
              <a:buNone/>
            </a:pPr>
            <a:r>
              <a:rPr lang="en-US" sz="1800" kern="0" spc="-5">
                <a:solidFill>
                  <a:schemeClr val="tx1"/>
                </a:solidFill>
                <a:effectLst/>
                <a:latin typeface="Times New Roman" panose="02020603050405020304" pitchFamily="18" charset="0"/>
                <a:ea typeface="Calibri" panose="020F0502020204030204" pitchFamily="34" charset="0"/>
              </a:rPr>
              <a:t>KẾT LUẬN VÀ HƯỚNG PHÁT TRIỂN</a:t>
            </a:r>
            <a:endParaRPr>
              <a:solidFill>
                <a:schemeClr val="tx1"/>
              </a:solidFill>
            </a:endParaRPr>
          </a:p>
        </p:txBody>
      </p:sp>
      <p:sp>
        <p:nvSpPr>
          <p:cNvPr id="354" name="Google Shape;354;p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34"/>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92" name="Google Shape;592;p34"/>
          <p:cNvSpPr txBox="1">
            <a:spLocks noGrp="1"/>
          </p:cNvSpPr>
          <p:nvPr>
            <p:ph type="ctrTitle" idx="4294967295"/>
          </p:nvPr>
        </p:nvSpPr>
        <p:spPr>
          <a:xfrm>
            <a:off x="3495675" y="1357125"/>
            <a:ext cx="4562100" cy="495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a:t>Xây dung ứng dụng</a:t>
            </a:r>
            <a:endParaRPr sz="2000"/>
          </a:p>
        </p:txBody>
      </p:sp>
      <p:sp>
        <p:nvSpPr>
          <p:cNvPr id="595" name="Google Shape;595;p3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Google Shape;602;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pic>
        <p:nvPicPr>
          <p:cNvPr id="4" name="Picture 3" descr="A screenshot of a computer&#10;&#10;Description automatically generated">
            <a:extLst>
              <a:ext uri="{FF2B5EF4-FFF2-40B4-BE49-F238E27FC236}">
                <a16:creationId xmlns:a16="http://schemas.microsoft.com/office/drawing/2014/main" id="{4A90BF7D-85A8-E95E-3A07-CA1B87DF0AAE}"/>
              </a:ext>
            </a:extLst>
          </p:cNvPr>
          <p:cNvPicPr>
            <a:picLocks noChangeAspect="1"/>
          </p:cNvPicPr>
          <p:nvPr/>
        </p:nvPicPr>
        <p:blipFill rotWithShape="1">
          <a:blip r:embed="rId3"/>
          <a:srcRect t="3854"/>
          <a:stretch/>
        </p:blipFill>
        <p:spPr bwMode="auto">
          <a:xfrm>
            <a:off x="5221605" y="995045"/>
            <a:ext cx="2724150" cy="344297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8FDC3E5-2680-B9A9-D8A8-3A78A03E8B05}"/>
              </a:ext>
            </a:extLst>
          </p:cNvPr>
          <p:cNvSpPr txBox="1"/>
          <p:nvPr/>
        </p:nvSpPr>
        <p:spPr>
          <a:xfrm>
            <a:off x="861060" y="2110740"/>
            <a:ext cx="2834640" cy="461665"/>
          </a:xfrm>
          <a:prstGeom prst="rect">
            <a:avLst/>
          </a:prstGeom>
          <a:noFill/>
        </p:spPr>
        <p:txBody>
          <a:bodyPr wrap="square" rtlCol="0">
            <a:spAutoFit/>
          </a:bodyPr>
          <a:lstStyle/>
          <a:p>
            <a:r>
              <a:rPr lang="en-US" sz="2400">
                <a:solidFill>
                  <a:schemeClr val="tx2">
                    <a:lumMod val="40000"/>
                    <a:lumOff val="60000"/>
                  </a:schemeClr>
                </a:solidFill>
                <a:latin typeface="Nixie One" panose="020B0604020202020204" charset="0"/>
              </a:rPr>
              <a:t>Cấu trúc dự án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2" name="Google Shape;602;p3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sp>
        <p:nvSpPr>
          <p:cNvPr id="5" name="TextBox 4">
            <a:extLst>
              <a:ext uri="{FF2B5EF4-FFF2-40B4-BE49-F238E27FC236}">
                <a16:creationId xmlns:a16="http://schemas.microsoft.com/office/drawing/2014/main" id="{48FDC3E5-2680-B9A9-D8A8-3A78A03E8B05}"/>
              </a:ext>
            </a:extLst>
          </p:cNvPr>
          <p:cNvSpPr txBox="1"/>
          <p:nvPr/>
        </p:nvSpPr>
        <p:spPr>
          <a:xfrm>
            <a:off x="381000" y="2110085"/>
            <a:ext cx="2834640" cy="461665"/>
          </a:xfrm>
          <a:prstGeom prst="rect">
            <a:avLst/>
          </a:prstGeom>
          <a:noFill/>
        </p:spPr>
        <p:txBody>
          <a:bodyPr wrap="square" rtlCol="0">
            <a:spAutoFit/>
          </a:bodyPr>
          <a:lstStyle/>
          <a:p>
            <a:r>
              <a:rPr lang="en-US" sz="2400">
                <a:solidFill>
                  <a:schemeClr val="tx2">
                    <a:lumMod val="40000"/>
                    <a:lumOff val="60000"/>
                  </a:schemeClr>
                </a:solidFill>
                <a:latin typeface="Nixie One" panose="020B0604020202020204" charset="0"/>
              </a:rPr>
              <a:t>Mô hình dự án</a:t>
            </a:r>
          </a:p>
        </p:txBody>
      </p:sp>
      <p:pic>
        <p:nvPicPr>
          <p:cNvPr id="2" name="Picture 1" descr="A diagram of a software development">
            <a:extLst>
              <a:ext uri="{FF2B5EF4-FFF2-40B4-BE49-F238E27FC236}">
                <a16:creationId xmlns:a16="http://schemas.microsoft.com/office/drawing/2014/main" id="{3F4F8EA9-9CE4-6740-8CF2-6452701ECCE4}"/>
              </a:ext>
            </a:extLst>
          </p:cNvPr>
          <p:cNvPicPr>
            <a:picLocks noChangeAspect="1"/>
          </p:cNvPicPr>
          <p:nvPr/>
        </p:nvPicPr>
        <p:blipFill>
          <a:blip r:embed="rId3"/>
          <a:stretch>
            <a:fillRect/>
          </a:stretch>
        </p:blipFill>
        <p:spPr>
          <a:xfrm>
            <a:off x="2888297" y="386397"/>
            <a:ext cx="5973445" cy="3715385"/>
          </a:xfrm>
          <a:prstGeom prst="rect">
            <a:avLst/>
          </a:prstGeom>
        </p:spPr>
      </p:pic>
    </p:spTree>
    <p:extLst>
      <p:ext uri="{BB962C8B-B14F-4D97-AF65-F5344CB8AC3E}">
        <p14:creationId xmlns:p14="http://schemas.microsoft.com/office/powerpoint/2010/main" val="41547349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4"/>
          <p:cNvSpPr txBox="1">
            <a:spLocks noGrp="1"/>
          </p:cNvSpPr>
          <p:nvPr>
            <p:ph type="title"/>
          </p:nvPr>
        </p:nvSpPr>
        <p:spPr>
          <a:xfrm>
            <a:off x="1264920" y="1926450"/>
            <a:ext cx="6941820" cy="6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Cảm ơn các đã lắng nghe</a:t>
            </a:r>
            <a:endParaRPr/>
          </a:p>
        </p:txBody>
      </p:sp>
      <p:sp>
        <p:nvSpPr>
          <p:cNvPr id="789" name="Google Shape;789;p4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4"/>
          <p:cNvSpPr txBox="1">
            <a:spLocks noGrp="1"/>
          </p:cNvSpPr>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600" kern="0" spc="-5">
                <a:solidFill>
                  <a:srgbClr val="19B5CF"/>
                </a:solidFill>
                <a:effectLst/>
                <a:latin typeface="Times New Roman" panose="02020603050405020304" pitchFamily="18" charset="0"/>
                <a:ea typeface="Calibri" panose="020F0502020204030204" pitchFamily="34" charset="0"/>
              </a:rPr>
              <a:t>TỔNG QUAN ĐỀ TÀI</a:t>
            </a:r>
          </a:p>
        </p:txBody>
      </p:sp>
      <p:sp>
        <p:nvSpPr>
          <p:cNvPr id="361" name="Google Shape;361;p14"/>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FFFF"/>
                </a:solidFill>
                <a:latin typeface="Nixie One"/>
                <a:ea typeface="Nixie One"/>
                <a:cs typeface="Nixie One"/>
                <a:sym typeface="Nixie One"/>
              </a:rPr>
              <a:t>1</a:t>
            </a:r>
            <a:endParaRPr b="1">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5"/>
          <p:cNvSpPr txBox="1">
            <a:spLocks noGrp="1"/>
          </p:cNvSpPr>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sz="1400" kern="0" spc="100">
                <a:solidFill>
                  <a:schemeClr val="tx1"/>
                </a:solidFill>
                <a:effectLst/>
                <a:latin typeface="Times New Roman" panose="02020603050405020304" pitchFamily="18" charset="0"/>
                <a:ea typeface="Calibri" panose="020F0502020204030204" pitchFamily="34" charset="0"/>
              </a:rPr>
              <a:t>Trong thời đại số hóa mạnh mẽ, trang web của một cửa hàng bán điện thoại không chỉ là một công cụ quảng cáo sản phẩm mà còn là một giao diện quan trọng giữa khách hàng và doanh nghiệp</a:t>
            </a:r>
            <a:r>
              <a:rPr lang="en" sz="1800">
                <a:solidFill>
                  <a:schemeClr val="tx1"/>
                </a:solidFill>
              </a:rPr>
              <a:t>.</a:t>
            </a:r>
            <a:endParaRPr sz="1800">
              <a:solidFill>
                <a:schemeClr val="tx1"/>
              </a:solidFill>
            </a:endParaRPr>
          </a:p>
        </p:txBody>
      </p:sp>
      <p:sp>
        <p:nvSpPr>
          <p:cNvPr id="367" name="Google Shape;367;p15"/>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4" name="Google Shape;372;p16">
            <a:extLst>
              <a:ext uri="{FF2B5EF4-FFF2-40B4-BE49-F238E27FC236}">
                <a16:creationId xmlns:a16="http://schemas.microsoft.com/office/drawing/2014/main" id="{834001F6-7A76-596D-C914-DC256E88B58E}"/>
              </a:ext>
            </a:extLst>
          </p:cNvPr>
          <p:cNvSpPr txBox="1">
            <a:spLocks/>
          </p:cNvSpPr>
          <p:nvPr/>
        </p:nvSpPr>
        <p:spPr>
          <a:xfrm>
            <a:off x="2513750" y="1259350"/>
            <a:ext cx="2164576" cy="6453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a:solidFill>
                  <a:schemeClr val="tx2">
                    <a:lumMod val="40000"/>
                    <a:lumOff val="60000"/>
                  </a:schemeClr>
                </a:solidFill>
                <a:latin typeface="Nixie One" panose="020B0604020202020204" charset="0"/>
              </a:rPr>
              <a:t>Giới thiệu đề tài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6"/>
          <p:cNvSpPr txBox="1">
            <a:spLocks noGrp="1"/>
          </p:cNvSpPr>
          <p:nvPr>
            <p:ph type="title"/>
          </p:nvPr>
        </p:nvSpPr>
        <p:spPr>
          <a:xfrm>
            <a:off x="2164500" y="67515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a:t>M</a:t>
            </a:r>
            <a:r>
              <a:rPr lang="en" sz="2800"/>
              <a:t>ục tiêu dự án</a:t>
            </a:r>
            <a:endParaRPr sz="2800"/>
          </a:p>
        </p:txBody>
      </p:sp>
      <p:sp>
        <p:nvSpPr>
          <p:cNvPr id="373" name="Google Shape;373;p16"/>
          <p:cNvSpPr txBox="1">
            <a:spLocks noGrp="1"/>
          </p:cNvSpPr>
          <p:nvPr>
            <p:ph type="body" idx="1"/>
          </p:nvPr>
        </p:nvSpPr>
        <p:spPr>
          <a:xfrm>
            <a:off x="2164500" y="1194675"/>
            <a:ext cx="4944300" cy="16599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US"/>
              <a:t>Tối ưu hóa trải nghiệm khách hàng</a:t>
            </a:r>
          </a:p>
          <a:p>
            <a:pPr marL="457200" lvl="0" indent="-317500" algn="l" rtl="0">
              <a:spcBef>
                <a:spcPts val="0"/>
              </a:spcBef>
              <a:spcAft>
                <a:spcPts val="0"/>
              </a:spcAft>
              <a:buSzPts val="1400"/>
              <a:buChar char="◇"/>
            </a:pPr>
            <a:r>
              <a:rPr lang="en-US"/>
              <a:t>Cải thiện tính năng mua sắm trực tiếp</a:t>
            </a:r>
          </a:p>
          <a:p>
            <a:pPr marL="457200" lvl="0" indent="-317500" algn="l" rtl="0">
              <a:spcBef>
                <a:spcPts val="0"/>
              </a:spcBef>
              <a:spcAft>
                <a:spcPts val="0"/>
              </a:spcAft>
              <a:buSzPts val="1400"/>
              <a:buChar char="◇"/>
            </a:pPr>
            <a:r>
              <a:rPr lang="en-US"/>
              <a:t>Tích hợp khả năng múa sắm trực tuyến</a:t>
            </a:r>
          </a:p>
        </p:txBody>
      </p:sp>
      <p:sp>
        <p:nvSpPr>
          <p:cNvPr id="374" name="Google Shape;374;p1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2" name="Google Shape;372;p16">
            <a:extLst>
              <a:ext uri="{FF2B5EF4-FFF2-40B4-BE49-F238E27FC236}">
                <a16:creationId xmlns:a16="http://schemas.microsoft.com/office/drawing/2014/main" id="{731EB8ED-4306-08E5-EC89-5E2E8CC61A5B}"/>
              </a:ext>
            </a:extLst>
          </p:cNvPr>
          <p:cNvSpPr txBox="1">
            <a:spLocks/>
          </p:cNvSpPr>
          <p:nvPr/>
        </p:nvSpPr>
        <p:spPr>
          <a:xfrm>
            <a:off x="2164500" y="2065800"/>
            <a:ext cx="4944300" cy="645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r>
              <a:rPr lang="en-US" sz="2800"/>
              <a:t>Phạm vi</a:t>
            </a:r>
          </a:p>
        </p:txBody>
      </p:sp>
      <p:sp>
        <p:nvSpPr>
          <p:cNvPr id="3" name="Google Shape;373;p16">
            <a:extLst>
              <a:ext uri="{FF2B5EF4-FFF2-40B4-BE49-F238E27FC236}">
                <a16:creationId xmlns:a16="http://schemas.microsoft.com/office/drawing/2014/main" id="{A3E97150-A2FE-87E2-D699-3219418DA61B}"/>
              </a:ext>
            </a:extLst>
          </p:cNvPr>
          <p:cNvSpPr txBox="1">
            <a:spLocks/>
          </p:cNvSpPr>
          <p:nvPr/>
        </p:nvSpPr>
        <p:spPr>
          <a:xfrm>
            <a:off x="2164500" y="2571750"/>
            <a:ext cx="3506050" cy="10281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r>
              <a:rPr lang="en-US"/>
              <a:t>Thiết kế giao diện người dùng</a:t>
            </a:r>
          </a:p>
          <a:p>
            <a:pPr>
              <a:spcBef>
                <a:spcPts val="0"/>
              </a:spcBef>
            </a:pPr>
            <a:r>
              <a:rPr lang="en-US"/>
              <a:t>Quản ly sản phẩm đặt hàng</a:t>
            </a:r>
          </a:p>
          <a:p>
            <a:pPr>
              <a:spcBef>
                <a:spcPts val="0"/>
              </a:spcBef>
            </a:pPr>
            <a:r>
              <a:rPr lang="en-US"/>
              <a:t>Quản lý thông tin khách hàng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80" name="Google Shape;380;p17"/>
          <p:cNvSpPr txBox="1">
            <a:spLocks noGrp="1"/>
          </p:cNvSpPr>
          <p:nvPr>
            <p:ph type="ctrTitle" idx="4294967295"/>
          </p:nvPr>
        </p:nvSpPr>
        <p:spPr>
          <a:xfrm>
            <a:off x="3829050" y="1474800"/>
            <a:ext cx="49911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Cơ sở lý thuyết</a:t>
            </a:r>
            <a:endParaRPr sz="480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7"/>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18"/>
          <p:cNvSpPr txBox="1">
            <a:spLocks noGrp="1"/>
          </p:cNvSpPr>
          <p:nvPr>
            <p:ph type="body" idx="1"/>
          </p:nvPr>
        </p:nvSpPr>
        <p:spPr>
          <a:xfrm>
            <a:off x="1670500" y="1950900"/>
            <a:ext cx="2667300" cy="1478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ASP .Net CORE</a:t>
            </a:r>
            <a:endParaRPr b="1"/>
          </a:p>
          <a:p>
            <a:pPr marL="0" lvl="0" indent="0" algn="l" rtl="0">
              <a:spcBef>
                <a:spcPts val="600"/>
              </a:spcBef>
              <a:spcAft>
                <a:spcPts val="0"/>
              </a:spcAft>
              <a:buNone/>
            </a:pPr>
            <a:r>
              <a:rPr lang="en-US"/>
              <a:t>L</a:t>
            </a:r>
            <a:r>
              <a:rPr lang="en"/>
              <a:t>à một framework phát triển web, với những tính năng mạnh mẽ và tích hợp những công nghệ khác của Microsoft </a:t>
            </a:r>
          </a:p>
        </p:txBody>
      </p:sp>
      <p:sp>
        <p:nvSpPr>
          <p:cNvPr id="399" name="Google Shape;399;p18"/>
          <p:cNvSpPr txBox="1">
            <a:spLocks noGrp="1"/>
          </p:cNvSpPr>
          <p:nvPr>
            <p:ph type="title"/>
          </p:nvPr>
        </p:nvSpPr>
        <p:spPr>
          <a:xfrm>
            <a:off x="1669200" y="127205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a:t>C</a:t>
            </a:r>
            <a:r>
              <a:rPr lang="en" sz="3200"/>
              <a:t>ác famework sử dụng</a:t>
            </a:r>
            <a:endParaRPr sz="3200"/>
          </a:p>
        </p:txBody>
      </p:sp>
      <p:sp>
        <p:nvSpPr>
          <p:cNvPr id="400" name="Google Shape;400;p18"/>
          <p:cNvSpPr txBox="1">
            <a:spLocks noGrp="1"/>
          </p:cNvSpPr>
          <p:nvPr>
            <p:ph type="body" idx="2"/>
          </p:nvPr>
        </p:nvSpPr>
        <p:spPr>
          <a:xfrm>
            <a:off x="4498588" y="1950900"/>
            <a:ext cx="2667300" cy="1478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ASP.Net mvc</a:t>
            </a:r>
          </a:p>
          <a:p>
            <a:pPr marL="0" lvl="0" indent="0" algn="l" rtl="0">
              <a:spcBef>
                <a:spcPts val="600"/>
              </a:spcBef>
              <a:spcAft>
                <a:spcPts val="0"/>
              </a:spcAft>
              <a:buNone/>
            </a:pPr>
            <a:r>
              <a:rPr lang="en-US"/>
              <a:t>Tập trung vào mô hình Model-View-Controller.</a:t>
            </a:r>
          </a:p>
        </p:txBody>
      </p:sp>
      <p:sp>
        <p:nvSpPr>
          <p:cNvPr id="401" name="Google Shape;401;p1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9</a:t>
            </a:fld>
            <a:endParaRPr/>
          </a:p>
        </p:txBody>
      </p:sp>
      <p:sp>
        <p:nvSpPr>
          <p:cNvPr id="2" name="Google Shape;408;p19">
            <a:extLst>
              <a:ext uri="{FF2B5EF4-FFF2-40B4-BE49-F238E27FC236}">
                <a16:creationId xmlns:a16="http://schemas.microsoft.com/office/drawing/2014/main" id="{632F7584-C39D-285A-9AEC-2B2F22AADC6E}"/>
              </a:ext>
            </a:extLst>
          </p:cNvPr>
          <p:cNvSpPr txBox="1">
            <a:spLocks/>
          </p:cNvSpPr>
          <p:nvPr/>
        </p:nvSpPr>
        <p:spPr>
          <a:xfrm>
            <a:off x="1669200" y="3327050"/>
            <a:ext cx="2176800" cy="1816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en-US" b="1"/>
              <a:t>Identity Framework</a:t>
            </a:r>
          </a:p>
          <a:p>
            <a:pPr marL="0" indent="0">
              <a:buFont typeface="Muli"/>
              <a:buNone/>
            </a:pPr>
            <a:r>
              <a:rPr lang="en-US"/>
              <a:t>Là một framework hỗ trợ xác thực phân quyền cho .NetCore và .Net framework.</a:t>
            </a:r>
          </a:p>
        </p:txBody>
      </p:sp>
      <p:sp>
        <p:nvSpPr>
          <p:cNvPr id="3" name="Google Shape;407;p19">
            <a:extLst>
              <a:ext uri="{FF2B5EF4-FFF2-40B4-BE49-F238E27FC236}">
                <a16:creationId xmlns:a16="http://schemas.microsoft.com/office/drawing/2014/main" id="{0EF2DDDD-E9B8-E9B6-C4FA-2975A0A002C2}"/>
              </a:ext>
            </a:extLst>
          </p:cNvPr>
          <p:cNvSpPr txBox="1">
            <a:spLocks/>
          </p:cNvSpPr>
          <p:nvPr/>
        </p:nvSpPr>
        <p:spPr>
          <a:xfrm>
            <a:off x="4628300" y="3327050"/>
            <a:ext cx="2176800" cy="1752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pPr marL="0" indent="0">
              <a:buFont typeface="Muli"/>
              <a:buNone/>
            </a:pPr>
            <a:r>
              <a:rPr lang="vi-VN" b="1"/>
              <a:t>Entity framework </a:t>
            </a:r>
          </a:p>
          <a:p>
            <a:pPr marL="0" indent="0">
              <a:buFont typeface="Muli"/>
              <a:buNone/>
            </a:pPr>
            <a:r>
              <a:rPr lang="vi-VN"/>
              <a:t>Hỗ trợ tương tác giữa các ứng dụng trên nền tảng .Net với các CSDL.</a:t>
            </a:r>
          </a:p>
        </p:txBody>
      </p:sp>
    </p:spTree>
  </p:cSld>
  <p:clrMapOvr>
    <a:masterClrMapping/>
  </p:clrMapOvr>
</p:sld>
</file>

<file path=ppt/theme/theme1.xml><?xml version="1.0" encoding="utf-8"?>
<a:theme xmlns:a="http://schemas.openxmlformats.org/drawingml/2006/main" name="Imogen template">
  <a:themeElements>
    <a:clrScheme name="Custom 347">
      <a:dk1>
        <a:srgbClr val="FFFFFF"/>
      </a:dk1>
      <a:lt1>
        <a:srgbClr val="0E293C"/>
      </a:lt1>
      <a:dk2>
        <a:srgbClr val="BBC9D3"/>
      </a:dk2>
      <a:lt2>
        <a:srgbClr val="184769"/>
      </a:lt2>
      <a:accent1>
        <a:srgbClr val="00E1C6"/>
      </a:accent1>
      <a:accent2>
        <a:srgbClr val="19BBD5"/>
      </a:accent2>
      <a:accent3>
        <a:srgbClr val="2C9DDE"/>
      </a:accent3>
      <a:accent4>
        <a:srgbClr val="3274E1"/>
      </a:accent4>
      <a:accent5>
        <a:srgbClr val="4C4ED5"/>
      </a:accent5>
      <a:accent6>
        <a:srgbClr val="5CF55F"/>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684</Words>
  <Application>Microsoft Office PowerPoint</Application>
  <PresentationFormat>On-screen Show (16:9)</PresentationFormat>
  <Paragraphs>143</Paragraphs>
  <Slides>43</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Days One</vt:lpstr>
      <vt:lpstr>Bebas Neue</vt:lpstr>
      <vt:lpstr>Roboto Condensed Light</vt:lpstr>
      <vt:lpstr>Times New Roman</vt:lpstr>
      <vt:lpstr>Poppins</vt:lpstr>
      <vt:lpstr>Arial</vt:lpstr>
      <vt:lpstr>Helvetica Neue</vt:lpstr>
      <vt:lpstr>Muli</vt:lpstr>
      <vt:lpstr>Lato</vt:lpstr>
      <vt:lpstr>Calibri</vt:lpstr>
      <vt:lpstr>Nixie One</vt:lpstr>
      <vt:lpstr>Imogen template</vt:lpstr>
      <vt:lpstr>Công nghệ web</vt:lpstr>
      <vt:lpstr>PowerPoint Presentation</vt:lpstr>
      <vt:lpstr>DANH SÁCH THÀNH VIÊN</vt:lpstr>
      <vt:lpstr>CÁC PHẦN CHÍNH</vt:lpstr>
      <vt:lpstr>TỔNG QUAN ĐỀ TÀI</vt:lpstr>
      <vt:lpstr>PowerPoint Presentation</vt:lpstr>
      <vt:lpstr>Mục tiêu dự án</vt:lpstr>
      <vt:lpstr>Cơ sở lý thuyết</vt:lpstr>
      <vt:lpstr>Các famework sử dụng</vt:lpstr>
      <vt:lpstr>Phân tích thiết kế</vt:lpstr>
      <vt:lpstr>Biểu đồ Use case tổng quát</vt:lpstr>
      <vt:lpstr>Admin</vt:lpstr>
      <vt:lpstr>Các chức năng chính của Addmin</vt:lpstr>
      <vt:lpstr>Các chức năng chính của user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 cơ sở dữ liệu</vt:lpstr>
      <vt:lpstr>PowerPoint Presentation</vt:lpstr>
      <vt:lpstr>Thiết kế giao diện người dùng</vt:lpstr>
      <vt:lpstr>PowerPoint Presentation</vt:lpstr>
      <vt:lpstr>PowerPoint Presentation</vt:lpstr>
      <vt:lpstr>PowerPoint Presentation</vt:lpstr>
      <vt:lpstr>PowerPoint Presentation</vt:lpstr>
      <vt:lpstr>PowerPoint Presentation</vt:lpstr>
      <vt:lpstr>PowerPoint Presentation</vt:lpstr>
      <vt:lpstr>Xây dung ứng dụng</vt:lpstr>
      <vt:lpstr>PowerPoint Presentation</vt:lpstr>
      <vt:lpstr>PowerPoint Presentation</vt:lpstr>
      <vt:lpstr>Cảm ơn các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Công nghệ web</dc:title>
  <dc:creator>ztzkk</dc:creator>
  <cp:lastModifiedBy>Nguyen Van Son</cp:lastModifiedBy>
  <cp:revision>2</cp:revision>
  <dcterms:modified xsi:type="dcterms:W3CDTF">2023-10-30T06:56:26Z</dcterms:modified>
</cp:coreProperties>
</file>